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9"/>
  </p:notesMasterIdLst>
  <p:sldIdLst>
    <p:sldId id="256" r:id="rId2"/>
    <p:sldId id="258" r:id="rId3"/>
    <p:sldId id="275" r:id="rId4"/>
    <p:sldId id="276" r:id="rId5"/>
    <p:sldId id="261" r:id="rId6"/>
    <p:sldId id="278" r:id="rId7"/>
    <p:sldId id="279" r:id="rId8"/>
    <p:sldId id="280" r:id="rId9"/>
    <p:sldId id="282" r:id="rId10"/>
    <p:sldId id="285" r:id="rId11"/>
    <p:sldId id="286" r:id="rId12"/>
    <p:sldId id="289" r:id="rId13"/>
    <p:sldId id="290" r:id="rId14"/>
    <p:sldId id="291" r:id="rId15"/>
    <p:sldId id="302" r:id="rId16"/>
    <p:sldId id="299" r:id="rId17"/>
    <p:sldId id="301" r:id="rId1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2D2BB"/>
    <a:srgbClr val="7FB726"/>
    <a:srgbClr val="F3E4CD"/>
    <a:srgbClr val="7DB627"/>
    <a:srgbClr val="CC0000"/>
    <a:srgbClr val="021D3C"/>
    <a:srgbClr val="86BA2A"/>
    <a:srgbClr val="FBEBC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196" autoAdjust="0"/>
    <p:restoredTop sz="94194" autoAdjust="0"/>
  </p:normalViewPr>
  <p:slideViewPr>
    <p:cSldViewPr>
      <p:cViewPr varScale="1">
        <p:scale>
          <a:sx n="87" d="100"/>
          <a:sy n="87" d="100"/>
        </p:scale>
        <p:origin x="1518" y="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81FA699-B414-4BB6-825C-93C5990D1FDD}" type="doc">
      <dgm:prSet loTypeId="urn:microsoft.com/office/officeart/2008/layout/LinedList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F5B3C3EF-0FF3-4094-9AA5-46C175FEFCDC}">
      <dgm:prSet custT="1"/>
      <dgm:spPr/>
      <dgm:t>
        <a:bodyPr/>
        <a:lstStyle/>
        <a:p>
          <a:pPr rtl="0"/>
          <a:r>
            <a:rPr lang="en-US" sz="1800" b="0" dirty="0" smtClean="0">
              <a:latin typeface="OCR A Extended" panose="02010509020102010303" pitchFamily="50" charset="0"/>
            </a:rPr>
            <a:t>Keep a clean machine</a:t>
          </a:r>
          <a:endParaRPr lang="en-US" sz="1800" b="0" dirty="0">
            <a:latin typeface="OCR A Extended" panose="02010509020102010303" pitchFamily="50" charset="0"/>
          </a:endParaRPr>
        </a:p>
      </dgm:t>
    </dgm:pt>
    <dgm:pt modelId="{161E3C78-68CA-493C-A885-4ED77502FE3E}" type="parTrans" cxnId="{2B743B9B-87D3-4593-8E7F-4FFC41D3FCC5}">
      <dgm:prSet/>
      <dgm:spPr/>
      <dgm:t>
        <a:bodyPr/>
        <a:lstStyle/>
        <a:p>
          <a:endParaRPr lang="en-US" sz="1800" b="0">
            <a:solidFill>
              <a:schemeClr val="accent6">
                <a:lumMod val="50000"/>
              </a:schemeClr>
            </a:solidFill>
            <a:latin typeface="OCR A Extended" panose="02010509020102010303" pitchFamily="50" charset="0"/>
          </a:endParaRPr>
        </a:p>
      </dgm:t>
    </dgm:pt>
    <dgm:pt modelId="{6782D2E5-61CC-4FF1-A250-73D9BD5CE787}" type="sibTrans" cxnId="{2B743B9B-87D3-4593-8E7F-4FFC41D3FCC5}">
      <dgm:prSet/>
      <dgm:spPr/>
      <dgm:t>
        <a:bodyPr/>
        <a:lstStyle/>
        <a:p>
          <a:endParaRPr lang="en-US" sz="1800" b="0">
            <a:solidFill>
              <a:schemeClr val="accent6">
                <a:lumMod val="50000"/>
              </a:schemeClr>
            </a:solidFill>
            <a:latin typeface="OCR A Extended" panose="02010509020102010303" pitchFamily="50" charset="0"/>
          </a:endParaRPr>
        </a:p>
      </dgm:t>
    </dgm:pt>
    <dgm:pt modelId="{8A5C437C-BB3E-4C53-AE68-0102A6BF8C66}">
      <dgm:prSet custT="1"/>
      <dgm:spPr/>
      <dgm:t>
        <a:bodyPr/>
        <a:lstStyle/>
        <a:p>
          <a:pPr rtl="0"/>
          <a:r>
            <a:rPr lang="en-US" sz="1800" b="0" dirty="0" smtClean="0">
              <a:latin typeface="OCR A Extended" panose="02010509020102010303" pitchFamily="50" charset="0"/>
            </a:rPr>
            <a:t>Make  your password Strong</a:t>
          </a:r>
          <a:endParaRPr lang="en-US" sz="1800" b="0" dirty="0">
            <a:latin typeface="OCR A Extended" panose="02010509020102010303" pitchFamily="50" charset="0"/>
          </a:endParaRPr>
        </a:p>
      </dgm:t>
    </dgm:pt>
    <dgm:pt modelId="{E958848B-2388-4A3D-9CCD-71DF6E7DD28C}" type="parTrans" cxnId="{F719D917-06A4-495E-A8A3-7476996963C5}">
      <dgm:prSet/>
      <dgm:spPr/>
      <dgm:t>
        <a:bodyPr/>
        <a:lstStyle/>
        <a:p>
          <a:endParaRPr lang="en-US" sz="1800" b="0">
            <a:solidFill>
              <a:schemeClr val="accent6">
                <a:lumMod val="50000"/>
              </a:schemeClr>
            </a:solidFill>
            <a:latin typeface="OCR A Extended" panose="02010509020102010303" pitchFamily="50" charset="0"/>
          </a:endParaRPr>
        </a:p>
      </dgm:t>
    </dgm:pt>
    <dgm:pt modelId="{559E6B7A-4CD6-42EE-ACD1-2FA722039578}" type="sibTrans" cxnId="{F719D917-06A4-495E-A8A3-7476996963C5}">
      <dgm:prSet/>
      <dgm:spPr/>
      <dgm:t>
        <a:bodyPr/>
        <a:lstStyle/>
        <a:p>
          <a:endParaRPr lang="en-US" sz="1800" b="0">
            <a:solidFill>
              <a:schemeClr val="accent6">
                <a:lumMod val="50000"/>
              </a:schemeClr>
            </a:solidFill>
            <a:latin typeface="OCR A Extended" panose="02010509020102010303" pitchFamily="50" charset="0"/>
          </a:endParaRPr>
        </a:p>
      </dgm:t>
    </dgm:pt>
    <dgm:pt modelId="{B24956E6-0DB7-4A76-A3BB-F825B401E9DF}">
      <dgm:prSet custT="1"/>
      <dgm:spPr/>
      <dgm:t>
        <a:bodyPr/>
        <a:lstStyle/>
        <a:p>
          <a:pPr rtl="0"/>
          <a:r>
            <a:rPr lang="en-US" sz="1800" b="0" dirty="0" smtClean="0">
              <a:latin typeface="OCR A Extended" panose="02010509020102010303" pitchFamily="50" charset="0"/>
            </a:rPr>
            <a:t>Protect your personal information</a:t>
          </a:r>
          <a:endParaRPr lang="en-US" sz="1800" b="0" dirty="0">
            <a:latin typeface="OCR A Extended" panose="02010509020102010303" pitchFamily="50" charset="0"/>
          </a:endParaRPr>
        </a:p>
      </dgm:t>
    </dgm:pt>
    <dgm:pt modelId="{96B2A5BA-CA70-4FF6-90FA-5BA7F8640D1B}" type="parTrans" cxnId="{B3722832-EF15-49F9-AB16-574E5270CD1B}">
      <dgm:prSet/>
      <dgm:spPr/>
      <dgm:t>
        <a:bodyPr/>
        <a:lstStyle/>
        <a:p>
          <a:endParaRPr lang="en-US" sz="1800" b="0">
            <a:solidFill>
              <a:schemeClr val="accent6">
                <a:lumMod val="50000"/>
              </a:schemeClr>
            </a:solidFill>
            <a:latin typeface="OCR A Extended" panose="02010509020102010303" pitchFamily="50" charset="0"/>
          </a:endParaRPr>
        </a:p>
      </dgm:t>
    </dgm:pt>
    <dgm:pt modelId="{3E00627A-7E5F-4052-B8C2-096FE44B45E5}" type="sibTrans" cxnId="{B3722832-EF15-49F9-AB16-574E5270CD1B}">
      <dgm:prSet/>
      <dgm:spPr/>
      <dgm:t>
        <a:bodyPr/>
        <a:lstStyle/>
        <a:p>
          <a:endParaRPr lang="en-US" sz="1800" b="0">
            <a:solidFill>
              <a:schemeClr val="accent6">
                <a:lumMod val="50000"/>
              </a:schemeClr>
            </a:solidFill>
            <a:latin typeface="OCR A Extended" panose="02010509020102010303" pitchFamily="50" charset="0"/>
          </a:endParaRPr>
        </a:p>
      </dgm:t>
    </dgm:pt>
    <dgm:pt modelId="{B6F658E1-8FB4-4657-8C94-FADB75F746F2}">
      <dgm:prSet custT="1"/>
      <dgm:spPr/>
      <dgm:t>
        <a:bodyPr/>
        <a:lstStyle/>
        <a:p>
          <a:pPr rtl="0"/>
          <a:r>
            <a:rPr lang="en-US" sz="1800" b="0" dirty="0" smtClean="0">
              <a:latin typeface="OCR A Extended" panose="02010509020102010303" pitchFamily="50" charset="0"/>
            </a:rPr>
            <a:t>Protect your identity</a:t>
          </a:r>
          <a:endParaRPr lang="en-US" sz="1800" b="0" dirty="0">
            <a:latin typeface="OCR A Extended" panose="02010509020102010303" pitchFamily="50" charset="0"/>
          </a:endParaRPr>
        </a:p>
      </dgm:t>
    </dgm:pt>
    <dgm:pt modelId="{E6BA27AC-C3D0-40AC-8ACD-B5E31EA5ABD3}" type="parTrans" cxnId="{98C54EA0-A5DD-4337-BA84-E9829AA2CC92}">
      <dgm:prSet/>
      <dgm:spPr/>
      <dgm:t>
        <a:bodyPr/>
        <a:lstStyle/>
        <a:p>
          <a:endParaRPr lang="en-US" sz="1800" b="0">
            <a:solidFill>
              <a:schemeClr val="accent6">
                <a:lumMod val="50000"/>
              </a:schemeClr>
            </a:solidFill>
            <a:latin typeface="OCR A Extended" panose="02010509020102010303" pitchFamily="50" charset="0"/>
          </a:endParaRPr>
        </a:p>
      </dgm:t>
    </dgm:pt>
    <dgm:pt modelId="{5B1BA6C6-5D2D-4E4B-AB2B-3B7BE189F460}" type="sibTrans" cxnId="{98C54EA0-A5DD-4337-BA84-E9829AA2CC92}">
      <dgm:prSet/>
      <dgm:spPr/>
      <dgm:t>
        <a:bodyPr/>
        <a:lstStyle/>
        <a:p>
          <a:endParaRPr lang="en-US" sz="1800" b="0">
            <a:solidFill>
              <a:schemeClr val="accent6">
                <a:lumMod val="50000"/>
              </a:schemeClr>
            </a:solidFill>
            <a:latin typeface="OCR A Extended" panose="02010509020102010303" pitchFamily="50" charset="0"/>
          </a:endParaRPr>
        </a:p>
      </dgm:t>
    </dgm:pt>
    <dgm:pt modelId="{CF7B1BE6-6D70-4F44-B378-52ECA8F86E1E}">
      <dgm:prSet custT="1"/>
      <dgm:spPr/>
      <dgm:t>
        <a:bodyPr/>
        <a:lstStyle/>
        <a:p>
          <a:pPr rtl="0"/>
          <a:r>
            <a:rPr lang="en-US" sz="1800" b="0" dirty="0" smtClean="0">
              <a:latin typeface="OCR A Extended" panose="02010509020102010303" pitchFamily="50" charset="0"/>
            </a:rPr>
            <a:t>Don’t download without parental permission</a:t>
          </a:r>
          <a:endParaRPr lang="en-US" sz="1800" b="0" dirty="0">
            <a:latin typeface="OCR A Extended" panose="02010509020102010303" pitchFamily="50" charset="0"/>
          </a:endParaRPr>
        </a:p>
      </dgm:t>
    </dgm:pt>
    <dgm:pt modelId="{05C6E1B4-01B0-42F9-92DA-9B131D57F0DF}" type="parTrans" cxnId="{BDB8E45E-CC87-4C2B-9255-E3971F2CEAB4}">
      <dgm:prSet/>
      <dgm:spPr/>
      <dgm:t>
        <a:bodyPr/>
        <a:lstStyle/>
        <a:p>
          <a:endParaRPr lang="en-US" sz="1800" b="0">
            <a:solidFill>
              <a:schemeClr val="accent6">
                <a:lumMod val="50000"/>
              </a:schemeClr>
            </a:solidFill>
            <a:latin typeface="OCR A Extended" panose="02010509020102010303" pitchFamily="50" charset="0"/>
          </a:endParaRPr>
        </a:p>
      </dgm:t>
    </dgm:pt>
    <dgm:pt modelId="{6FE4A475-F15F-490F-B734-DB6DCB0C818C}" type="sibTrans" cxnId="{BDB8E45E-CC87-4C2B-9255-E3971F2CEAB4}">
      <dgm:prSet/>
      <dgm:spPr/>
      <dgm:t>
        <a:bodyPr/>
        <a:lstStyle/>
        <a:p>
          <a:endParaRPr lang="en-US" sz="1800" b="0">
            <a:solidFill>
              <a:schemeClr val="accent6">
                <a:lumMod val="50000"/>
              </a:schemeClr>
            </a:solidFill>
            <a:latin typeface="OCR A Extended" panose="02010509020102010303" pitchFamily="50" charset="0"/>
          </a:endParaRPr>
        </a:p>
      </dgm:t>
    </dgm:pt>
    <dgm:pt modelId="{100A69C2-D698-47F7-854F-A20CB59F452D}">
      <dgm:prSet custT="1"/>
      <dgm:spPr/>
      <dgm:t>
        <a:bodyPr/>
        <a:lstStyle/>
        <a:p>
          <a:pPr rtl="0"/>
          <a:r>
            <a:rPr lang="en-US" sz="1800" dirty="0" smtClean="0">
              <a:ln w="0"/>
              <a:solidFill>
                <a:srgbClr val="CC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OCR A Extended" panose="02010509020102010303" pitchFamily="50" charset="0"/>
            </a:rPr>
            <a:t>Be a good digital citizen </a:t>
          </a:r>
          <a:endParaRPr lang="en-US" sz="1800" dirty="0">
            <a:ln w="0"/>
            <a:solidFill>
              <a:srgbClr val="CC0000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  <a:latin typeface="OCR A Extended" panose="02010509020102010303" pitchFamily="50" charset="0"/>
          </a:endParaRPr>
        </a:p>
      </dgm:t>
    </dgm:pt>
    <dgm:pt modelId="{E5463380-6A4B-4E1B-BB56-E3D6D06C6327}" type="parTrans" cxnId="{247EB614-DB48-4BC0-846C-C7A2C57C1D4E}">
      <dgm:prSet/>
      <dgm:spPr/>
      <dgm:t>
        <a:bodyPr/>
        <a:lstStyle/>
        <a:p>
          <a:endParaRPr lang="en-US" sz="1800" b="0">
            <a:solidFill>
              <a:schemeClr val="accent6">
                <a:lumMod val="50000"/>
              </a:schemeClr>
            </a:solidFill>
            <a:latin typeface="OCR A Extended" panose="02010509020102010303" pitchFamily="50" charset="0"/>
          </a:endParaRPr>
        </a:p>
      </dgm:t>
    </dgm:pt>
    <dgm:pt modelId="{9B1F4B2C-4B74-422A-B7B7-020158B381EE}" type="sibTrans" cxnId="{247EB614-DB48-4BC0-846C-C7A2C57C1D4E}">
      <dgm:prSet/>
      <dgm:spPr/>
      <dgm:t>
        <a:bodyPr/>
        <a:lstStyle/>
        <a:p>
          <a:endParaRPr lang="en-US" sz="1800" b="0">
            <a:solidFill>
              <a:schemeClr val="accent6">
                <a:lumMod val="50000"/>
              </a:schemeClr>
            </a:solidFill>
            <a:latin typeface="OCR A Extended" panose="02010509020102010303" pitchFamily="50" charset="0"/>
          </a:endParaRPr>
        </a:p>
      </dgm:t>
    </dgm:pt>
    <dgm:pt modelId="{10E37F0C-4444-49B9-AAF1-B30EDF46A0B0}">
      <dgm:prSet custT="1"/>
      <dgm:spPr/>
      <dgm:t>
        <a:bodyPr/>
        <a:lstStyle/>
        <a:p>
          <a:pPr rtl="0"/>
          <a:r>
            <a:rPr lang="en-US" sz="1800" dirty="0" smtClean="0">
              <a:ln w="0"/>
              <a:solidFill>
                <a:srgbClr val="CC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OCR A Extended" panose="02010509020102010303" pitchFamily="50" charset="0"/>
            </a:rPr>
            <a:t>Have effective and updated -antivirus/antispyware software</a:t>
          </a:r>
          <a:endParaRPr lang="en-US" sz="1800" dirty="0">
            <a:ln w="0"/>
            <a:solidFill>
              <a:srgbClr val="CC0000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  <a:latin typeface="OCR A Extended" panose="02010509020102010303" pitchFamily="50" charset="0"/>
          </a:endParaRPr>
        </a:p>
      </dgm:t>
    </dgm:pt>
    <dgm:pt modelId="{D5BA485E-E85A-4947-8E12-7E027A0C47A8}" type="parTrans" cxnId="{4C2656B8-F900-45CE-A4A4-AD9C1E22F158}">
      <dgm:prSet/>
      <dgm:spPr/>
      <dgm:t>
        <a:bodyPr/>
        <a:lstStyle/>
        <a:p>
          <a:endParaRPr lang="en-US" sz="1800"/>
        </a:p>
      </dgm:t>
    </dgm:pt>
    <dgm:pt modelId="{FA9FACB2-B9AC-453D-B523-96C2979B1537}" type="sibTrans" cxnId="{4C2656B8-F900-45CE-A4A4-AD9C1E22F158}">
      <dgm:prSet/>
      <dgm:spPr/>
      <dgm:t>
        <a:bodyPr/>
        <a:lstStyle/>
        <a:p>
          <a:endParaRPr lang="en-US" sz="1800"/>
        </a:p>
      </dgm:t>
    </dgm:pt>
    <dgm:pt modelId="{F2860351-015F-4D05-AAEB-8FA76A786CB1}">
      <dgm:prSet custT="1"/>
      <dgm:spPr/>
      <dgm:t>
        <a:bodyPr/>
        <a:lstStyle/>
        <a:p>
          <a:pPr rtl="0"/>
          <a:r>
            <a:rPr lang="en-US" sz="1800" dirty="0" smtClean="0">
              <a:ln w="0"/>
              <a:solidFill>
                <a:srgbClr val="CC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OCR A Extended" panose="02010509020102010303" pitchFamily="50" charset="0"/>
            </a:rPr>
            <a:t>Play only with authorized versions of games </a:t>
          </a:r>
          <a:endParaRPr lang="en-US" sz="1800" dirty="0">
            <a:ln w="0"/>
            <a:solidFill>
              <a:srgbClr val="CC0000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  <a:latin typeface="OCR A Extended" panose="02010509020102010303" pitchFamily="50" charset="0"/>
          </a:endParaRPr>
        </a:p>
      </dgm:t>
    </dgm:pt>
    <dgm:pt modelId="{9B2F5ACD-0BEF-4FA6-8DAD-FF4FF6705202}" type="parTrans" cxnId="{497B924E-8375-49EA-B760-333DB10B318D}">
      <dgm:prSet/>
      <dgm:spPr/>
      <dgm:t>
        <a:bodyPr/>
        <a:lstStyle/>
        <a:p>
          <a:endParaRPr lang="en-US" sz="1800"/>
        </a:p>
      </dgm:t>
    </dgm:pt>
    <dgm:pt modelId="{C3F2B140-3079-4C91-95CD-D6C0C5A2AA3A}" type="sibTrans" cxnId="{497B924E-8375-49EA-B760-333DB10B318D}">
      <dgm:prSet/>
      <dgm:spPr/>
      <dgm:t>
        <a:bodyPr/>
        <a:lstStyle/>
        <a:p>
          <a:endParaRPr lang="en-US" sz="1800"/>
        </a:p>
      </dgm:t>
    </dgm:pt>
    <dgm:pt modelId="{2F8A1752-2591-45DF-A06C-930BDCD2F310}">
      <dgm:prSet custT="1"/>
      <dgm:spPr/>
      <dgm:t>
        <a:bodyPr/>
        <a:lstStyle/>
        <a:p>
          <a:pPr rtl="0"/>
          <a:r>
            <a:rPr lang="en-US" sz="1800" dirty="0" smtClean="0">
              <a:ln w="0"/>
              <a:solidFill>
                <a:srgbClr val="CC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OCR A Extended" panose="02010509020102010303" pitchFamily="50" charset="0"/>
            </a:rPr>
            <a:t>Verify the authenticity and security of downloaded games</a:t>
          </a:r>
          <a:endParaRPr lang="en-US" sz="1800" dirty="0">
            <a:ln w="0"/>
            <a:solidFill>
              <a:srgbClr val="CC0000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  <a:latin typeface="OCR A Extended" panose="02010509020102010303" pitchFamily="50" charset="0"/>
          </a:endParaRPr>
        </a:p>
      </dgm:t>
    </dgm:pt>
    <dgm:pt modelId="{10117044-4073-4D90-AD3D-58BEFEED3EC5}" type="parTrans" cxnId="{1AB2B8F5-085E-428F-9F7D-0519019A4C99}">
      <dgm:prSet/>
      <dgm:spPr/>
      <dgm:t>
        <a:bodyPr/>
        <a:lstStyle/>
        <a:p>
          <a:endParaRPr lang="en-US" sz="1800"/>
        </a:p>
      </dgm:t>
    </dgm:pt>
    <dgm:pt modelId="{FAE7A835-E3D9-4778-BF62-4DFA178616A6}" type="sibTrans" cxnId="{1AB2B8F5-085E-428F-9F7D-0519019A4C99}">
      <dgm:prSet/>
      <dgm:spPr/>
      <dgm:t>
        <a:bodyPr/>
        <a:lstStyle/>
        <a:p>
          <a:endParaRPr lang="en-US" sz="1800"/>
        </a:p>
      </dgm:t>
    </dgm:pt>
    <dgm:pt modelId="{270E240F-C980-4ECD-A6C0-9C1BE32BFFAC}">
      <dgm:prSet custT="1"/>
      <dgm:spPr/>
      <dgm:t>
        <a:bodyPr/>
        <a:lstStyle/>
        <a:p>
          <a:pPr rtl="0"/>
          <a:r>
            <a:rPr lang="en-US" sz="1800" dirty="0" smtClean="0">
              <a:ln w="0"/>
              <a:solidFill>
                <a:srgbClr val="CC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OCR A Extended" panose="02010509020102010303" pitchFamily="50" charset="0"/>
            </a:rPr>
            <a:t>keep the game software up to date</a:t>
          </a:r>
          <a:endParaRPr lang="en-US" sz="1800" dirty="0">
            <a:ln w="0"/>
            <a:solidFill>
              <a:srgbClr val="CC0000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  <a:latin typeface="OCR A Extended" panose="02010509020102010303" pitchFamily="50" charset="0"/>
          </a:endParaRPr>
        </a:p>
      </dgm:t>
    </dgm:pt>
    <dgm:pt modelId="{9ACA0B56-0B2E-46D4-82F1-7B494FE4BB24}" type="parTrans" cxnId="{E4022D12-34EA-4635-B495-4E95BFCD5FC3}">
      <dgm:prSet/>
      <dgm:spPr/>
      <dgm:t>
        <a:bodyPr/>
        <a:lstStyle/>
        <a:p>
          <a:endParaRPr lang="en-US" sz="1800"/>
        </a:p>
      </dgm:t>
    </dgm:pt>
    <dgm:pt modelId="{7DD563A0-9B46-4541-AFCE-B176662C9BF4}" type="sibTrans" cxnId="{E4022D12-34EA-4635-B495-4E95BFCD5FC3}">
      <dgm:prSet/>
      <dgm:spPr/>
      <dgm:t>
        <a:bodyPr/>
        <a:lstStyle/>
        <a:p>
          <a:endParaRPr lang="en-US" sz="1800"/>
        </a:p>
      </dgm:t>
    </dgm:pt>
    <dgm:pt modelId="{38FEF9A5-2809-4EF9-BDE8-AA335C556DBF}" type="pres">
      <dgm:prSet presAssocID="{981FA699-B414-4BB6-825C-93C5990D1FDD}" presName="vert0" presStyleCnt="0">
        <dgm:presLayoutVars>
          <dgm:dir/>
          <dgm:animOne val="branch"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5FBFFF19-B53F-4D34-981F-0C1A149A2488}" type="pres">
      <dgm:prSet presAssocID="{F5B3C3EF-0FF3-4094-9AA5-46C175FEFCDC}" presName="thickLine" presStyleLbl="alignNode1" presStyleIdx="0" presStyleCnt="10"/>
      <dgm:spPr/>
    </dgm:pt>
    <dgm:pt modelId="{26E32AD5-6639-4350-8523-3F936E885704}" type="pres">
      <dgm:prSet presAssocID="{F5B3C3EF-0FF3-4094-9AA5-46C175FEFCDC}" presName="horz1" presStyleCnt="0"/>
      <dgm:spPr/>
    </dgm:pt>
    <dgm:pt modelId="{DEB6FDF3-D75E-4778-80E9-97007EC2CC7A}" type="pres">
      <dgm:prSet presAssocID="{F5B3C3EF-0FF3-4094-9AA5-46C175FEFCDC}" presName="tx1" presStyleLbl="revTx" presStyleIdx="0" presStyleCnt="10"/>
      <dgm:spPr/>
      <dgm:t>
        <a:bodyPr/>
        <a:lstStyle/>
        <a:p>
          <a:endParaRPr lang="en-US"/>
        </a:p>
      </dgm:t>
    </dgm:pt>
    <dgm:pt modelId="{69C3BF5E-5811-4306-A511-854018EF0BE6}" type="pres">
      <dgm:prSet presAssocID="{F5B3C3EF-0FF3-4094-9AA5-46C175FEFCDC}" presName="vert1" presStyleCnt="0"/>
      <dgm:spPr/>
    </dgm:pt>
    <dgm:pt modelId="{6A8FA85B-AE46-48E6-8489-20C58C462F5E}" type="pres">
      <dgm:prSet presAssocID="{10E37F0C-4444-49B9-AAF1-B30EDF46A0B0}" presName="thickLine" presStyleLbl="alignNode1" presStyleIdx="1" presStyleCnt="10"/>
      <dgm:spPr/>
    </dgm:pt>
    <dgm:pt modelId="{F85F9994-D4CC-4F22-9596-E9D97D1068F6}" type="pres">
      <dgm:prSet presAssocID="{10E37F0C-4444-49B9-AAF1-B30EDF46A0B0}" presName="horz1" presStyleCnt="0"/>
      <dgm:spPr/>
    </dgm:pt>
    <dgm:pt modelId="{8FA36E3A-2D0C-40B6-9625-4CCFB1059EA2}" type="pres">
      <dgm:prSet presAssocID="{10E37F0C-4444-49B9-AAF1-B30EDF46A0B0}" presName="tx1" presStyleLbl="revTx" presStyleIdx="1" presStyleCnt="10"/>
      <dgm:spPr/>
      <dgm:t>
        <a:bodyPr/>
        <a:lstStyle/>
        <a:p>
          <a:endParaRPr lang="en-US"/>
        </a:p>
      </dgm:t>
    </dgm:pt>
    <dgm:pt modelId="{E7256B58-30D9-434E-90D0-79F5D93C6AE4}" type="pres">
      <dgm:prSet presAssocID="{10E37F0C-4444-49B9-AAF1-B30EDF46A0B0}" presName="vert1" presStyleCnt="0"/>
      <dgm:spPr/>
    </dgm:pt>
    <dgm:pt modelId="{6B0D63FE-B25E-4D49-BBBE-D14F4A3B40B6}" type="pres">
      <dgm:prSet presAssocID="{8A5C437C-BB3E-4C53-AE68-0102A6BF8C66}" presName="thickLine" presStyleLbl="alignNode1" presStyleIdx="2" presStyleCnt="10"/>
      <dgm:spPr/>
    </dgm:pt>
    <dgm:pt modelId="{4FE063C0-4A09-4A76-96B6-096DEEDD4EEC}" type="pres">
      <dgm:prSet presAssocID="{8A5C437C-BB3E-4C53-AE68-0102A6BF8C66}" presName="horz1" presStyleCnt="0"/>
      <dgm:spPr/>
    </dgm:pt>
    <dgm:pt modelId="{C59704B4-4BDA-46EF-BBEB-9C28BED59BF7}" type="pres">
      <dgm:prSet presAssocID="{8A5C437C-BB3E-4C53-AE68-0102A6BF8C66}" presName="tx1" presStyleLbl="revTx" presStyleIdx="2" presStyleCnt="10"/>
      <dgm:spPr/>
      <dgm:t>
        <a:bodyPr/>
        <a:lstStyle/>
        <a:p>
          <a:endParaRPr lang="en-US"/>
        </a:p>
      </dgm:t>
    </dgm:pt>
    <dgm:pt modelId="{EFBD3A91-855D-477B-8B2A-45FB11117FAB}" type="pres">
      <dgm:prSet presAssocID="{8A5C437C-BB3E-4C53-AE68-0102A6BF8C66}" presName="vert1" presStyleCnt="0"/>
      <dgm:spPr/>
    </dgm:pt>
    <dgm:pt modelId="{6D4128DA-B5A7-42E8-AE4F-5167A7677091}" type="pres">
      <dgm:prSet presAssocID="{F2860351-015F-4D05-AAEB-8FA76A786CB1}" presName="thickLine" presStyleLbl="alignNode1" presStyleIdx="3" presStyleCnt="10"/>
      <dgm:spPr/>
    </dgm:pt>
    <dgm:pt modelId="{546440FF-CD40-4977-8469-214C4CA71A19}" type="pres">
      <dgm:prSet presAssocID="{F2860351-015F-4D05-AAEB-8FA76A786CB1}" presName="horz1" presStyleCnt="0"/>
      <dgm:spPr/>
    </dgm:pt>
    <dgm:pt modelId="{FCBD7BF1-A97E-4FEC-9D34-053710B4E986}" type="pres">
      <dgm:prSet presAssocID="{F2860351-015F-4D05-AAEB-8FA76A786CB1}" presName="tx1" presStyleLbl="revTx" presStyleIdx="3" presStyleCnt="10"/>
      <dgm:spPr/>
      <dgm:t>
        <a:bodyPr/>
        <a:lstStyle/>
        <a:p>
          <a:endParaRPr lang="en-US"/>
        </a:p>
      </dgm:t>
    </dgm:pt>
    <dgm:pt modelId="{5B842245-5D95-471F-8E5C-F954D126FBB7}" type="pres">
      <dgm:prSet presAssocID="{F2860351-015F-4D05-AAEB-8FA76A786CB1}" presName="vert1" presStyleCnt="0"/>
      <dgm:spPr/>
    </dgm:pt>
    <dgm:pt modelId="{3C694E1D-81B4-412B-A1CF-8F9766BEB78C}" type="pres">
      <dgm:prSet presAssocID="{B24956E6-0DB7-4A76-A3BB-F825B401E9DF}" presName="thickLine" presStyleLbl="alignNode1" presStyleIdx="4" presStyleCnt="10"/>
      <dgm:spPr/>
    </dgm:pt>
    <dgm:pt modelId="{AE82F696-EFC3-4152-95DB-7B04FF0E6342}" type="pres">
      <dgm:prSet presAssocID="{B24956E6-0DB7-4A76-A3BB-F825B401E9DF}" presName="horz1" presStyleCnt="0"/>
      <dgm:spPr/>
    </dgm:pt>
    <dgm:pt modelId="{37C4138D-64E8-4F12-BBBF-9BD90F12F188}" type="pres">
      <dgm:prSet presAssocID="{B24956E6-0DB7-4A76-A3BB-F825B401E9DF}" presName="tx1" presStyleLbl="revTx" presStyleIdx="4" presStyleCnt="10"/>
      <dgm:spPr/>
      <dgm:t>
        <a:bodyPr/>
        <a:lstStyle/>
        <a:p>
          <a:endParaRPr lang="en-US"/>
        </a:p>
      </dgm:t>
    </dgm:pt>
    <dgm:pt modelId="{40BCA815-73A1-4DDC-B154-9FCCEF1EF80A}" type="pres">
      <dgm:prSet presAssocID="{B24956E6-0DB7-4A76-A3BB-F825B401E9DF}" presName="vert1" presStyleCnt="0"/>
      <dgm:spPr/>
    </dgm:pt>
    <dgm:pt modelId="{D06897E4-5CB8-4C53-9086-A76AD739C525}" type="pres">
      <dgm:prSet presAssocID="{2F8A1752-2591-45DF-A06C-930BDCD2F310}" presName="thickLine" presStyleLbl="alignNode1" presStyleIdx="5" presStyleCnt="10"/>
      <dgm:spPr/>
    </dgm:pt>
    <dgm:pt modelId="{68617099-350D-4C0A-B130-F8A034AF206C}" type="pres">
      <dgm:prSet presAssocID="{2F8A1752-2591-45DF-A06C-930BDCD2F310}" presName="horz1" presStyleCnt="0"/>
      <dgm:spPr/>
    </dgm:pt>
    <dgm:pt modelId="{F9B2295A-3926-44F1-A9EF-12829C5B2257}" type="pres">
      <dgm:prSet presAssocID="{2F8A1752-2591-45DF-A06C-930BDCD2F310}" presName="tx1" presStyleLbl="revTx" presStyleIdx="5" presStyleCnt="10"/>
      <dgm:spPr/>
      <dgm:t>
        <a:bodyPr/>
        <a:lstStyle/>
        <a:p>
          <a:endParaRPr lang="en-US"/>
        </a:p>
      </dgm:t>
    </dgm:pt>
    <dgm:pt modelId="{4F063B8C-8779-4A8D-88C2-7821C071D490}" type="pres">
      <dgm:prSet presAssocID="{2F8A1752-2591-45DF-A06C-930BDCD2F310}" presName="vert1" presStyleCnt="0"/>
      <dgm:spPr/>
    </dgm:pt>
    <dgm:pt modelId="{A9224C46-182D-44AB-A97D-31E01651496B}" type="pres">
      <dgm:prSet presAssocID="{B6F658E1-8FB4-4657-8C94-FADB75F746F2}" presName="thickLine" presStyleLbl="alignNode1" presStyleIdx="6" presStyleCnt="10"/>
      <dgm:spPr/>
    </dgm:pt>
    <dgm:pt modelId="{148BC6E3-FDA6-4794-9BDC-A93D9CED3959}" type="pres">
      <dgm:prSet presAssocID="{B6F658E1-8FB4-4657-8C94-FADB75F746F2}" presName="horz1" presStyleCnt="0"/>
      <dgm:spPr/>
    </dgm:pt>
    <dgm:pt modelId="{53557514-F747-4656-980B-60370D19B6E3}" type="pres">
      <dgm:prSet presAssocID="{B6F658E1-8FB4-4657-8C94-FADB75F746F2}" presName="tx1" presStyleLbl="revTx" presStyleIdx="6" presStyleCnt="10"/>
      <dgm:spPr/>
      <dgm:t>
        <a:bodyPr/>
        <a:lstStyle/>
        <a:p>
          <a:endParaRPr lang="en-US"/>
        </a:p>
      </dgm:t>
    </dgm:pt>
    <dgm:pt modelId="{151DB343-523B-41BF-9F25-8014AB33EBAC}" type="pres">
      <dgm:prSet presAssocID="{B6F658E1-8FB4-4657-8C94-FADB75F746F2}" presName="vert1" presStyleCnt="0"/>
      <dgm:spPr/>
    </dgm:pt>
    <dgm:pt modelId="{3F00380B-290E-4076-A4FC-5841A6068033}" type="pres">
      <dgm:prSet presAssocID="{270E240F-C980-4ECD-A6C0-9C1BE32BFFAC}" presName="thickLine" presStyleLbl="alignNode1" presStyleIdx="7" presStyleCnt="10"/>
      <dgm:spPr/>
    </dgm:pt>
    <dgm:pt modelId="{0460AE89-83F2-4593-8CBA-09D430D147B8}" type="pres">
      <dgm:prSet presAssocID="{270E240F-C980-4ECD-A6C0-9C1BE32BFFAC}" presName="horz1" presStyleCnt="0"/>
      <dgm:spPr/>
    </dgm:pt>
    <dgm:pt modelId="{C21B7EF5-2062-4790-BBEC-065743B01BB2}" type="pres">
      <dgm:prSet presAssocID="{270E240F-C980-4ECD-A6C0-9C1BE32BFFAC}" presName="tx1" presStyleLbl="revTx" presStyleIdx="7" presStyleCnt="10"/>
      <dgm:spPr/>
      <dgm:t>
        <a:bodyPr/>
        <a:lstStyle/>
        <a:p>
          <a:endParaRPr lang="en-US"/>
        </a:p>
      </dgm:t>
    </dgm:pt>
    <dgm:pt modelId="{E3F2AEE2-C613-40B0-8616-C05347E354C6}" type="pres">
      <dgm:prSet presAssocID="{270E240F-C980-4ECD-A6C0-9C1BE32BFFAC}" presName="vert1" presStyleCnt="0"/>
      <dgm:spPr/>
    </dgm:pt>
    <dgm:pt modelId="{6B70DB2C-BB5D-4AAD-86E0-FBA4A210BFB8}" type="pres">
      <dgm:prSet presAssocID="{CF7B1BE6-6D70-4F44-B378-52ECA8F86E1E}" presName="thickLine" presStyleLbl="alignNode1" presStyleIdx="8" presStyleCnt="10"/>
      <dgm:spPr/>
    </dgm:pt>
    <dgm:pt modelId="{79054025-F940-4D85-8615-4F01E7582418}" type="pres">
      <dgm:prSet presAssocID="{CF7B1BE6-6D70-4F44-B378-52ECA8F86E1E}" presName="horz1" presStyleCnt="0"/>
      <dgm:spPr/>
    </dgm:pt>
    <dgm:pt modelId="{FCFB36B0-AE3C-4C49-865E-3F732E24CC3B}" type="pres">
      <dgm:prSet presAssocID="{CF7B1BE6-6D70-4F44-B378-52ECA8F86E1E}" presName="tx1" presStyleLbl="revTx" presStyleIdx="8" presStyleCnt="10"/>
      <dgm:spPr/>
      <dgm:t>
        <a:bodyPr/>
        <a:lstStyle/>
        <a:p>
          <a:endParaRPr lang="en-US"/>
        </a:p>
      </dgm:t>
    </dgm:pt>
    <dgm:pt modelId="{D67045FA-FFDB-4269-887C-4B727F14FF63}" type="pres">
      <dgm:prSet presAssocID="{CF7B1BE6-6D70-4F44-B378-52ECA8F86E1E}" presName="vert1" presStyleCnt="0"/>
      <dgm:spPr/>
    </dgm:pt>
    <dgm:pt modelId="{0E149E2B-66E7-4A90-942E-B4866C991E4F}" type="pres">
      <dgm:prSet presAssocID="{100A69C2-D698-47F7-854F-A20CB59F452D}" presName="thickLine" presStyleLbl="alignNode1" presStyleIdx="9" presStyleCnt="10"/>
      <dgm:spPr/>
    </dgm:pt>
    <dgm:pt modelId="{5BFC0429-0B26-4F2E-BFB3-AE19E7A1484E}" type="pres">
      <dgm:prSet presAssocID="{100A69C2-D698-47F7-854F-A20CB59F452D}" presName="horz1" presStyleCnt="0"/>
      <dgm:spPr/>
    </dgm:pt>
    <dgm:pt modelId="{D5DA3118-398E-4612-94FD-B19C6962A562}" type="pres">
      <dgm:prSet presAssocID="{100A69C2-D698-47F7-854F-A20CB59F452D}" presName="tx1" presStyleLbl="revTx" presStyleIdx="9" presStyleCnt="10"/>
      <dgm:spPr/>
      <dgm:t>
        <a:bodyPr/>
        <a:lstStyle/>
        <a:p>
          <a:endParaRPr lang="en-US"/>
        </a:p>
      </dgm:t>
    </dgm:pt>
    <dgm:pt modelId="{EF78E8C9-7753-4162-94AA-B8B539CF5A85}" type="pres">
      <dgm:prSet presAssocID="{100A69C2-D698-47F7-854F-A20CB59F452D}" presName="vert1" presStyleCnt="0"/>
      <dgm:spPr/>
    </dgm:pt>
  </dgm:ptLst>
  <dgm:cxnLst>
    <dgm:cxn modelId="{26216D33-B312-4989-8191-D8019456ABB7}" type="presOf" srcId="{F5B3C3EF-0FF3-4094-9AA5-46C175FEFCDC}" destId="{DEB6FDF3-D75E-4778-80E9-97007EC2CC7A}" srcOrd="0" destOrd="0" presId="urn:microsoft.com/office/officeart/2008/layout/LinedList"/>
    <dgm:cxn modelId="{247EB614-DB48-4BC0-846C-C7A2C57C1D4E}" srcId="{981FA699-B414-4BB6-825C-93C5990D1FDD}" destId="{100A69C2-D698-47F7-854F-A20CB59F452D}" srcOrd="9" destOrd="0" parTransId="{E5463380-6A4B-4E1B-BB56-E3D6D06C6327}" sibTransId="{9B1F4B2C-4B74-422A-B7B7-020158B381EE}"/>
    <dgm:cxn modelId="{497B924E-8375-49EA-B760-333DB10B318D}" srcId="{981FA699-B414-4BB6-825C-93C5990D1FDD}" destId="{F2860351-015F-4D05-AAEB-8FA76A786CB1}" srcOrd="3" destOrd="0" parTransId="{9B2F5ACD-0BEF-4FA6-8DAD-FF4FF6705202}" sibTransId="{C3F2B140-3079-4C91-95CD-D6C0C5A2AA3A}"/>
    <dgm:cxn modelId="{1B4C2A2F-0D30-4BA2-9ED0-18B94FE9965D}" type="presOf" srcId="{981FA699-B414-4BB6-825C-93C5990D1FDD}" destId="{38FEF9A5-2809-4EF9-BDE8-AA335C556DBF}" srcOrd="0" destOrd="0" presId="urn:microsoft.com/office/officeart/2008/layout/LinedList"/>
    <dgm:cxn modelId="{4C2656B8-F900-45CE-A4A4-AD9C1E22F158}" srcId="{981FA699-B414-4BB6-825C-93C5990D1FDD}" destId="{10E37F0C-4444-49B9-AAF1-B30EDF46A0B0}" srcOrd="1" destOrd="0" parTransId="{D5BA485E-E85A-4947-8E12-7E027A0C47A8}" sibTransId="{FA9FACB2-B9AC-453D-B523-96C2979B1537}"/>
    <dgm:cxn modelId="{C3E524B9-DC92-4637-B48F-591A53C986CC}" type="presOf" srcId="{2F8A1752-2591-45DF-A06C-930BDCD2F310}" destId="{F9B2295A-3926-44F1-A9EF-12829C5B2257}" srcOrd="0" destOrd="0" presId="urn:microsoft.com/office/officeart/2008/layout/LinedList"/>
    <dgm:cxn modelId="{98688A12-BB24-4EDB-A651-E96D8372031F}" type="presOf" srcId="{270E240F-C980-4ECD-A6C0-9C1BE32BFFAC}" destId="{C21B7EF5-2062-4790-BBEC-065743B01BB2}" srcOrd="0" destOrd="0" presId="urn:microsoft.com/office/officeart/2008/layout/LinedList"/>
    <dgm:cxn modelId="{FA98CCEB-C895-4974-8E4A-C4B2EB53E382}" type="presOf" srcId="{B24956E6-0DB7-4A76-A3BB-F825B401E9DF}" destId="{37C4138D-64E8-4F12-BBBF-9BD90F12F188}" srcOrd="0" destOrd="0" presId="urn:microsoft.com/office/officeart/2008/layout/LinedList"/>
    <dgm:cxn modelId="{72ADDB67-43AE-41BA-BC61-9516D0CA15E3}" type="presOf" srcId="{8A5C437C-BB3E-4C53-AE68-0102A6BF8C66}" destId="{C59704B4-4BDA-46EF-BBEB-9C28BED59BF7}" srcOrd="0" destOrd="0" presId="urn:microsoft.com/office/officeart/2008/layout/LinedList"/>
    <dgm:cxn modelId="{BDB8E45E-CC87-4C2B-9255-E3971F2CEAB4}" srcId="{981FA699-B414-4BB6-825C-93C5990D1FDD}" destId="{CF7B1BE6-6D70-4F44-B378-52ECA8F86E1E}" srcOrd="8" destOrd="0" parTransId="{05C6E1B4-01B0-42F9-92DA-9B131D57F0DF}" sibTransId="{6FE4A475-F15F-490F-B734-DB6DCB0C818C}"/>
    <dgm:cxn modelId="{F719D917-06A4-495E-A8A3-7476996963C5}" srcId="{981FA699-B414-4BB6-825C-93C5990D1FDD}" destId="{8A5C437C-BB3E-4C53-AE68-0102A6BF8C66}" srcOrd="2" destOrd="0" parTransId="{E958848B-2388-4A3D-9CCD-71DF6E7DD28C}" sibTransId="{559E6B7A-4CD6-42EE-ACD1-2FA722039578}"/>
    <dgm:cxn modelId="{1AB2B8F5-085E-428F-9F7D-0519019A4C99}" srcId="{981FA699-B414-4BB6-825C-93C5990D1FDD}" destId="{2F8A1752-2591-45DF-A06C-930BDCD2F310}" srcOrd="5" destOrd="0" parTransId="{10117044-4073-4D90-AD3D-58BEFEED3EC5}" sibTransId="{FAE7A835-E3D9-4778-BF62-4DFA178616A6}"/>
    <dgm:cxn modelId="{E2A5CC6E-8E68-42B0-ADA8-E39287D7DCA5}" type="presOf" srcId="{B6F658E1-8FB4-4657-8C94-FADB75F746F2}" destId="{53557514-F747-4656-980B-60370D19B6E3}" srcOrd="0" destOrd="0" presId="urn:microsoft.com/office/officeart/2008/layout/LinedList"/>
    <dgm:cxn modelId="{E14B8EC4-B0A5-464A-AB20-E712525D11F3}" type="presOf" srcId="{F2860351-015F-4D05-AAEB-8FA76A786CB1}" destId="{FCBD7BF1-A97E-4FEC-9D34-053710B4E986}" srcOrd="0" destOrd="0" presId="urn:microsoft.com/office/officeart/2008/layout/LinedList"/>
    <dgm:cxn modelId="{AECCC7AF-2ED3-48CC-AA9F-3AD326EA5610}" type="presOf" srcId="{CF7B1BE6-6D70-4F44-B378-52ECA8F86E1E}" destId="{FCFB36B0-AE3C-4C49-865E-3F732E24CC3B}" srcOrd="0" destOrd="0" presId="urn:microsoft.com/office/officeart/2008/layout/LinedList"/>
    <dgm:cxn modelId="{E4022D12-34EA-4635-B495-4E95BFCD5FC3}" srcId="{981FA699-B414-4BB6-825C-93C5990D1FDD}" destId="{270E240F-C980-4ECD-A6C0-9C1BE32BFFAC}" srcOrd="7" destOrd="0" parTransId="{9ACA0B56-0B2E-46D4-82F1-7B494FE4BB24}" sibTransId="{7DD563A0-9B46-4541-AFCE-B176662C9BF4}"/>
    <dgm:cxn modelId="{E231ADAC-CC3A-4259-B9EE-6008AC30AACF}" type="presOf" srcId="{10E37F0C-4444-49B9-AAF1-B30EDF46A0B0}" destId="{8FA36E3A-2D0C-40B6-9625-4CCFB1059EA2}" srcOrd="0" destOrd="0" presId="urn:microsoft.com/office/officeart/2008/layout/LinedList"/>
    <dgm:cxn modelId="{5CA3AA40-4CA0-418D-B011-7F782242C14B}" type="presOf" srcId="{100A69C2-D698-47F7-854F-A20CB59F452D}" destId="{D5DA3118-398E-4612-94FD-B19C6962A562}" srcOrd="0" destOrd="0" presId="urn:microsoft.com/office/officeart/2008/layout/LinedList"/>
    <dgm:cxn modelId="{2B743B9B-87D3-4593-8E7F-4FFC41D3FCC5}" srcId="{981FA699-B414-4BB6-825C-93C5990D1FDD}" destId="{F5B3C3EF-0FF3-4094-9AA5-46C175FEFCDC}" srcOrd="0" destOrd="0" parTransId="{161E3C78-68CA-493C-A885-4ED77502FE3E}" sibTransId="{6782D2E5-61CC-4FF1-A250-73D9BD5CE787}"/>
    <dgm:cxn modelId="{B3722832-EF15-49F9-AB16-574E5270CD1B}" srcId="{981FA699-B414-4BB6-825C-93C5990D1FDD}" destId="{B24956E6-0DB7-4A76-A3BB-F825B401E9DF}" srcOrd="4" destOrd="0" parTransId="{96B2A5BA-CA70-4FF6-90FA-5BA7F8640D1B}" sibTransId="{3E00627A-7E5F-4052-B8C2-096FE44B45E5}"/>
    <dgm:cxn modelId="{98C54EA0-A5DD-4337-BA84-E9829AA2CC92}" srcId="{981FA699-B414-4BB6-825C-93C5990D1FDD}" destId="{B6F658E1-8FB4-4657-8C94-FADB75F746F2}" srcOrd="6" destOrd="0" parTransId="{E6BA27AC-C3D0-40AC-8ACD-B5E31EA5ABD3}" sibTransId="{5B1BA6C6-5D2D-4E4B-AB2B-3B7BE189F460}"/>
    <dgm:cxn modelId="{6A967519-E026-4CAE-9B06-8EE4C9B39179}" type="presParOf" srcId="{38FEF9A5-2809-4EF9-BDE8-AA335C556DBF}" destId="{5FBFFF19-B53F-4D34-981F-0C1A149A2488}" srcOrd="0" destOrd="0" presId="urn:microsoft.com/office/officeart/2008/layout/LinedList"/>
    <dgm:cxn modelId="{2B761482-BFFE-430F-B31C-1AE22938D153}" type="presParOf" srcId="{38FEF9A5-2809-4EF9-BDE8-AA335C556DBF}" destId="{26E32AD5-6639-4350-8523-3F936E885704}" srcOrd="1" destOrd="0" presId="urn:microsoft.com/office/officeart/2008/layout/LinedList"/>
    <dgm:cxn modelId="{5822A7E2-45E6-4178-B9EF-B20B6DF16AA0}" type="presParOf" srcId="{26E32AD5-6639-4350-8523-3F936E885704}" destId="{DEB6FDF3-D75E-4778-80E9-97007EC2CC7A}" srcOrd="0" destOrd="0" presId="urn:microsoft.com/office/officeart/2008/layout/LinedList"/>
    <dgm:cxn modelId="{C3577403-FA6C-46B7-A3DE-6175DA9A5832}" type="presParOf" srcId="{26E32AD5-6639-4350-8523-3F936E885704}" destId="{69C3BF5E-5811-4306-A511-854018EF0BE6}" srcOrd="1" destOrd="0" presId="urn:microsoft.com/office/officeart/2008/layout/LinedList"/>
    <dgm:cxn modelId="{377606A8-4042-41C8-9B59-BAB5D69083AE}" type="presParOf" srcId="{38FEF9A5-2809-4EF9-BDE8-AA335C556DBF}" destId="{6A8FA85B-AE46-48E6-8489-20C58C462F5E}" srcOrd="2" destOrd="0" presId="urn:microsoft.com/office/officeart/2008/layout/LinedList"/>
    <dgm:cxn modelId="{AA9DF6B3-A5D2-44C7-ABC6-FD62E931A0CC}" type="presParOf" srcId="{38FEF9A5-2809-4EF9-BDE8-AA335C556DBF}" destId="{F85F9994-D4CC-4F22-9596-E9D97D1068F6}" srcOrd="3" destOrd="0" presId="urn:microsoft.com/office/officeart/2008/layout/LinedList"/>
    <dgm:cxn modelId="{680FB325-7C6B-4A76-A8DA-6426EE515871}" type="presParOf" srcId="{F85F9994-D4CC-4F22-9596-E9D97D1068F6}" destId="{8FA36E3A-2D0C-40B6-9625-4CCFB1059EA2}" srcOrd="0" destOrd="0" presId="urn:microsoft.com/office/officeart/2008/layout/LinedList"/>
    <dgm:cxn modelId="{6B929329-3725-43B3-8C49-08B0500C7D66}" type="presParOf" srcId="{F85F9994-D4CC-4F22-9596-E9D97D1068F6}" destId="{E7256B58-30D9-434E-90D0-79F5D93C6AE4}" srcOrd="1" destOrd="0" presId="urn:microsoft.com/office/officeart/2008/layout/LinedList"/>
    <dgm:cxn modelId="{48EC52B4-D4EB-4C58-A209-67F1F541C043}" type="presParOf" srcId="{38FEF9A5-2809-4EF9-BDE8-AA335C556DBF}" destId="{6B0D63FE-B25E-4D49-BBBE-D14F4A3B40B6}" srcOrd="4" destOrd="0" presId="urn:microsoft.com/office/officeart/2008/layout/LinedList"/>
    <dgm:cxn modelId="{A1A08BD2-E49B-459F-985D-F5DFFD5F3E20}" type="presParOf" srcId="{38FEF9A5-2809-4EF9-BDE8-AA335C556DBF}" destId="{4FE063C0-4A09-4A76-96B6-096DEEDD4EEC}" srcOrd="5" destOrd="0" presId="urn:microsoft.com/office/officeart/2008/layout/LinedList"/>
    <dgm:cxn modelId="{C4E43E2A-5243-40CD-894F-0C804B1E04B1}" type="presParOf" srcId="{4FE063C0-4A09-4A76-96B6-096DEEDD4EEC}" destId="{C59704B4-4BDA-46EF-BBEB-9C28BED59BF7}" srcOrd="0" destOrd="0" presId="urn:microsoft.com/office/officeart/2008/layout/LinedList"/>
    <dgm:cxn modelId="{44F74700-F130-46F0-9DFC-D74B63AA30D0}" type="presParOf" srcId="{4FE063C0-4A09-4A76-96B6-096DEEDD4EEC}" destId="{EFBD3A91-855D-477B-8B2A-45FB11117FAB}" srcOrd="1" destOrd="0" presId="urn:microsoft.com/office/officeart/2008/layout/LinedList"/>
    <dgm:cxn modelId="{C879E873-2141-4D37-9515-3BD4A25A4F8A}" type="presParOf" srcId="{38FEF9A5-2809-4EF9-BDE8-AA335C556DBF}" destId="{6D4128DA-B5A7-42E8-AE4F-5167A7677091}" srcOrd="6" destOrd="0" presId="urn:microsoft.com/office/officeart/2008/layout/LinedList"/>
    <dgm:cxn modelId="{0101B879-8ECB-4583-BB1B-9FEF760C0F28}" type="presParOf" srcId="{38FEF9A5-2809-4EF9-BDE8-AA335C556DBF}" destId="{546440FF-CD40-4977-8469-214C4CA71A19}" srcOrd="7" destOrd="0" presId="urn:microsoft.com/office/officeart/2008/layout/LinedList"/>
    <dgm:cxn modelId="{8FCAA9FD-04DC-42C4-A4F7-8644BD7D8F0D}" type="presParOf" srcId="{546440FF-CD40-4977-8469-214C4CA71A19}" destId="{FCBD7BF1-A97E-4FEC-9D34-053710B4E986}" srcOrd="0" destOrd="0" presId="urn:microsoft.com/office/officeart/2008/layout/LinedList"/>
    <dgm:cxn modelId="{54C1DFF9-DE6F-453C-AC50-ED8A62603CBA}" type="presParOf" srcId="{546440FF-CD40-4977-8469-214C4CA71A19}" destId="{5B842245-5D95-471F-8E5C-F954D126FBB7}" srcOrd="1" destOrd="0" presId="urn:microsoft.com/office/officeart/2008/layout/LinedList"/>
    <dgm:cxn modelId="{A8055EB7-1A5E-428F-A677-FC59D102B6BC}" type="presParOf" srcId="{38FEF9A5-2809-4EF9-BDE8-AA335C556DBF}" destId="{3C694E1D-81B4-412B-A1CF-8F9766BEB78C}" srcOrd="8" destOrd="0" presId="urn:microsoft.com/office/officeart/2008/layout/LinedList"/>
    <dgm:cxn modelId="{AB83EF96-7170-4332-802A-D9158D3AF033}" type="presParOf" srcId="{38FEF9A5-2809-4EF9-BDE8-AA335C556DBF}" destId="{AE82F696-EFC3-4152-95DB-7B04FF0E6342}" srcOrd="9" destOrd="0" presId="urn:microsoft.com/office/officeart/2008/layout/LinedList"/>
    <dgm:cxn modelId="{6D0C877A-325C-44C0-B8A7-DFDA6EE6EE11}" type="presParOf" srcId="{AE82F696-EFC3-4152-95DB-7B04FF0E6342}" destId="{37C4138D-64E8-4F12-BBBF-9BD90F12F188}" srcOrd="0" destOrd="0" presId="urn:microsoft.com/office/officeart/2008/layout/LinedList"/>
    <dgm:cxn modelId="{8733CBD7-7521-4710-A21D-C5F8500F40BE}" type="presParOf" srcId="{AE82F696-EFC3-4152-95DB-7B04FF0E6342}" destId="{40BCA815-73A1-4DDC-B154-9FCCEF1EF80A}" srcOrd="1" destOrd="0" presId="urn:microsoft.com/office/officeart/2008/layout/LinedList"/>
    <dgm:cxn modelId="{46CC8BA2-74C3-4F94-B23A-228AE0177DEF}" type="presParOf" srcId="{38FEF9A5-2809-4EF9-BDE8-AA335C556DBF}" destId="{D06897E4-5CB8-4C53-9086-A76AD739C525}" srcOrd="10" destOrd="0" presId="urn:microsoft.com/office/officeart/2008/layout/LinedList"/>
    <dgm:cxn modelId="{61F15502-3D74-4040-9940-8E8115969B0F}" type="presParOf" srcId="{38FEF9A5-2809-4EF9-BDE8-AA335C556DBF}" destId="{68617099-350D-4C0A-B130-F8A034AF206C}" srcOrd="11" destOrd="0" presId="urn:microsoft.com/office/officeart/2008/layout/LinedList"/>
    <dgm:cxn modelId="{7FBAE0D9-699F-481E-8F16-64A9BFBD0D33}" type="presParOf" srcId="{68617099-350D-4C0A-B130-F8A034AF206C}" destId="{F9B2295A-3926-44F1-A9EF-12829C5B2257}" srcOrd="0" destOrd="0" presId="urn:microsoft.com/office/officeart/2008/layout/LinedList"/>
    <dgm:cxn modelId="{4DE52981-EB1D-44EA-8224-E08EB3D56FB0}" type="presParOf" srcId="{68617099-350D-4C0A-B130-F8A034AF206C}" destId="{4F063B8C-8779-4A8D-88C2-7821C071D490}" srcOrd="1" destOrd="0" presId="urn:microsoft.com/office/officeart/2008/layout/LinedList"/>
    <dgm:cxn modelId="{2EDF5C2A-AF4D-48C3-8D78-BBC13CE2DD01}" type="presParOf" srcId="{38FEF9A5-2809-4EF9-BDE8-AA335C556DBF}" destId="{A9224C46-182D-44AB-A97D-31E01651496B}" srcOrd="12" destOrd="0" presId="urn:microsoft.com/office/officeart/2008/layout/LinedList"/>
    <dgm:cxn modelId="{1E54E9E9-FF7F-4FF6-A702-8A372B7EF1E2}" type="presParOf" srcId="{38FEF9A5-2809-4EF9-BDE8-AA335C556DBF}" destId="{148BC6E3-FDA6-4794-9BDC-A93D9CED3959}" srcOrd="13" destOrd="0" presId="urn:microsoft.com/office/officeart/2008/layout/LinedList"/>
    <dgm:cxn modelId="{71145F8D-3A6D-4A27-8498-2C2484418BD6}" type="presParOf" srcId="{148BC6E3-FDA6-4794-9BDC-A93D9CED3959}" destId="{53557514-F747-4656-980B-60370D19B6E3}" srcOrd="0" destOrd="0" presId="urn:microsoft.com/office/officeart/2008/layout/LinedList"/>
    <dgm:cxn modelId="{0B5DA14D-F9C7-4198-8CD7-C530B9AE4661}" type="presParOf" srcId="{148BC6E3-FDA6-4794-9BDC-A93D9CED3959}" destId="{151DB343-523B-41BF-9F25-8014AB33EBAC}" srcOrd="1" destOrd="0" presId="urn:microsoft.com/office/officeart/2008/layout/LinedList"/>
    <dgm:cxn modelId="{8B1D635D-F4B4-405B-A28B-0709118A9DCE}" type="presParOf" srcId="{38FEF9A5-2809-4EF9-BDE8-AA335C556DBF}" destId="{3F00380B-290E-4076-A4FC-5841A6068033}" srcOrd="14" destOrd="0" presId="urn:microsoft.com/office/officeart/2008/layout/LinedList"/>
    <dgm:cxn modelId="{9CC608FA-D2DF-4F65-B74E-7143B8965095}" type="presParOf" srcId="{38FEF9A5-2809-4EF9-BDE8-AA335C556DBF}" destId="{0460AE89-83F2-4593-8CBA-09D430D147B8}" srcOrd="15" destOrd="0" presId="urn:microsoft.com/office/officeart/2008/layout/LinedList"/>
    <dgm:cxn modelId="{B2706D7B-43C9-4F3D-B9F9-4070147E6E21}" type="presParOf" srcId="{0460AE89-83F2-4593-8CBA-09D430D147B8}" destId="{C21B7EF5-2062-4790-BBEC-065743B01BB2}" srcOrd="0" destOrd="0" presId="urn:microsoft.com/office/officeart/2008/layout/LinedList"/>
    <dgm:cxn modelId="{B8C80779-2B83-4313-8D8D-C0B1C5AEF801}" type="presParOf" srcId="{0460AE89-83F2-4593-8CBA-09D430D147B8}" destId="{E3F2AEE2-C613-40B0-8616-C05347E354C6}" srcOrd="1" destOrd="0" presId="urn:microsoft.com/office/officeart/2008/layout/LinedList"/>
    <dgm:cxn modelId="{5ACF9F8C-671B-45B7-A44F-D7AA4AC55037}" type="presParOf" srcId="{38FEF9A5-2809-4EF9-BDE8-AA335C556DBF}" destId="{6B70DB2C-BB5D-4AAD-86E0-FBA4A210BFB8}" srcOrd="16" destOrd="0" presId="urn:microsoft.com/office/officeart/2008/layout/LinedList"/>
    <dgm:cxn modelId="{E3160613-3AC4-4E6B-8ECF-BBAAF282570B}" type="presParOf" srcId="{38FEF9A5-2809-4EF9-BDE8-AA335C556DBF}" destId="{79054025-F940-4D85-8615-4F01E7582418}" srcOrd="17" destOrd="0" presId="urn:microsoft.com/office/officeart/2008/layout/LinedList"/>
    <dgm:cxn modelId="{3BA1DA35-4C35-4BC7-B2E7-B9DF2C568765}" type="presParOf" srcId="{79054025-F940-4D85-8615-4F01E7582418}" destId="{FCFB36B0-AE3C-4C49-865E-3F732E24CC3B}" srcOrd="0" destOrd="0" presId="urn:microsoft.com/office/officeart/2008/layout/LinedList"/>
    <dgm:cxn modelId="{15E5AE81-FDD8-4FF8-96E3-04D17A6D3721}" type="presParOf" srcId="{79054025-F940-4D85-8615-4F01E7582418}" destId="{D67045FA-FFDB-4269-887C-4B727F14FF63}" srcOrd="1" destOrd="0" presId="urn:microsoft.com/office/officeart/2008/layout/LinedList"/>
    <dgm:cxn modelId="{6DC6C037-8DAF-494E-B602-F0367B22E76F}" type="presParOf" srcId="{38FEF9A5-2809-4EF9-BDE8-AA335C556DBF}" destId="{0E149E2B-66E7-4A90-942E-B4866C991E4F}" srcOrd="18" destOrd="0" presId="urn:microsoft.com/office/officeart/2008/layout/LinedList"/>
    <dgm:cxn modelId="{D32D040C-88C3-4AE8-9722-A1D476CFD104}" type="presParOf" srcId="{38FEF9A5-2809-4EF9-BDE8-AA335C556DBF}" destId="{5BFC0429-0B26-4F2E-BFB3-AE19E7A1484E}" srcOrd="19" destOrd="0" presId="urn:microsoft.com/office/officeart/2008/layout/LinedList"/>
    <dgm:cxn modelId="{56267156-DD55-4C53-9540-806A47BD0F3A}" type="presParOf" srcId="{5BFC0429-0B26-4F2E-BFB3-AE19E7A1484E}" destId="{D5DA3118-398E-4612-94FD-B19C6962A562}" srcOrd="0" destOrd="0" presId="urn:microsoft.com/office/officeart/2008/layout/LinedList"/>
    <dgm:cxn modelId="{27C8EC74-7B51-4A97-9DCC-27BB3D5ABAC9}" type="presParOf" srcId="{5BFC0429-0B26-4F2E-BFB3-AE19E7A1484E}" destId="{EF78E8C9-7753-4162-94AA-B8B539CF5A85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81FA699-B414-4BB6-825C-93C5990D1FDD}" type="doc">
      <dgm:prSet loTypeId="urn:microsoft.com/office/officeart/2008/layout/LinedList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CA396C5E-AF80-4A24-AAA9-62EA3E6811E0}">
      <dgm:prSet custT="1"/>
      <dgm:spPr/>
      <dgm:t>
        <a:bodyPr/>
        <a:lstStyle/>
        <a:p>
          <a:pPr rtl="0"/>
          <a:r>
            <a:rPr lang="en-US" sz="1800" b="0" dirty="0" smtClean="0">
              <a:latin typeface="OCR A Extended" panose="02010509020102010303" pitchFamily="50" charset="0"/>
            </a:rPr>
            <a:t>Speak up</a:t>
          </a:r>
          <a:endParaRPr lang="en-US" sz="1800" b="0" dirty="0">
            <a:latin typeface="OCR A Extended" panose="02010509020102010303" pitchFamily="50" charset="0"/>
          </a:endParaRPr>
        </a:p>
      </dgm:t>
    </dgm:pt>
    <dgm:pt modelId="{93F81147-5870-463A-963C-354C966BF231}" type="parTrans" cxnId="{E747E669-B3B3-4899-9677-9F130F00B9C1}">
      <dgm:prSet/>
      <dgm:spPr/>
      <dgm:t>
        <a:bodyPr/>
        <a:lstStyle/>
        <a:p>
          <a:endParaRPr lang="en-US" sz="1800" b="0">
            <a:solidFill>
              <a:schemeClr val="accent6">
                <a:lumMod val="50000"/>
              </a:schemeClr>
            </a:solidFill>
            <a:latin typeface="OCR A Extended" panose="02010509020102010303" pitchFamily="50" charset="0"/>
          </a:endParaRPr>
        </a:p>
      </dgm:t>
    </dgm:pt>
    <dgm:pt modelId="{D1B9456A-07D0-4756-B385-DE1F4DF1583D}" type="sibTrans" cxnId="{E747E669-B3B3-4899-9677-9F130F00B9C1}">
      <dgm:prSet/>
      <dgm:spPr/>
      <dgm:t>
        <a:bodyPr/>
        <a:lstStyle/>
        <a:p>
          <a:endParaRPr lang="en-US" sz="1800" b="0">
            <a:solidFill>
              <a:schemeClr val="accent6">
                <a:lumMod val="50000"/>
              </a:schemeClr>
            </a:solidFill>
            <a:latin typeface="OCR A Extended" panose="02010509020102010303" pitchFamily="50" charset="0"/>
          </a:endParaRPr>
        </a:p>
      </dgm:t>
    </dgm:pt>
    <dgm:pt modelId="{6FF92B1B-B53A-473E-BE05-BD8D6BF2A512}">
      <dgm:prSet custT="1"/>
      <dgm:spPr/>
      <dgm:t>
        <a:bodyPr/>
        <a:lstStyle/>
        <a:p>
          <a:pPr rtl="0"/>
          <a:r>
            <a:rPr lang="en-US" sz="1800" dirty="0" smtClean="0">
              <a:ln w="0"/>
              <a:solidFill>
                <a:srgbClr val="CC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OCR A Extended" panose="02010509020102010303" pitchFamily="50" charset="0"/>
            </a:rPr>
            <a:t>Report cyberbullies</a:t>
          </a:r>
          <a:endParaRPr lang="en-US" sz="1800" dirty="0">
            <a:ln w="0"/>
            <a:solidFill>
              <a:srgbClr val="CC0000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  <a:latin typeface="OCR A Extended" panose="02010509020102010303" pitchFamily="50" charset="0"/>
          </a:endParaRPr>
        </a:p>
      </dgm:t>
    </dgm:pt>
    <dgm:pt modelId="{30A9CF66-CFD1-43EB-AE2A-861A02173029}" type="parTrans" cxnId="{2FF1E688-F7A7-4BE6-8412-B40209C90C80}">
      <dgm:prSet/>
      <dgm:spPr/>
      <dgm:t>
        <a:bodyPr/>
        <a:lstStyle/>
        <a:p>
          <a:endParaRPr lang="en-US" sz="1800" b="0">
            <a:solidFill>
              <a:schemeClr val="accent6">
                <a:lumMod val="50000"/>
              </a:schemeClr>
            </a:solidFill>
            <a:latin typeface="OCR A Extended" panose="02010509020102010303" pitchFamily="50" charset="0"/>
          </a:endParaRPr>
        </a:p>
      </dgm:t>
    </dgm:pt>
    <dgm:pt modelId="{485F83F1-9A49-4DF1-84E1-F94E3932B6B3}" type="sibTrans" cxnId="{2FF1E688-F7A7-4BE6-8412-B40209C90C80}">
      <dgm:prSet/>
      <dgm:spPr/>
      <dgm:t>
        <a:bodyPr/>
        <a:lstStyle/>
        <a:p>
          <a:endParaRPr lang="en-US" sz="1800" b="0">
            <a:solidFill>
              <a:schemeClr val="accent6">
                <a:lumMod val="50000"/>
              </a:schemeClr>
            </a:solidFill>
            <a:latin typeface="OCR A Extended" panose="02010509020102010303" pitchFamily="50" charset="0"/>
          </a:endParaRPr>
        </a:p>
      </dgm:t>
    </dgm:pt>
    <dgm:pt modelId="{D66574AF-B6AB-4184-8780-CD1FD91EEE1B}">
      <dgm:prSet custT="1"/>
      <dgm:spPr/>
      <dgm:t>
        <a:bodyPr/>
        <a:lstStyle/>
        <a:p>
          <a:pPr rtl="0"/>
          <a:r>
            <a:rPr lang="en-US" sz="1800" b="0" dirty="0" smtClean="0">
              <a:latin typeface="OCR A Extended" panose="02010509020102010303" pitchFamily="50" charset="0"/>
            </a:rPr>
            <a:t>Put a time limit for game playing</a:t>
          </a:r>
          <a:endParaRPr lang="en-US" sz="1800" b="0" dirty="0">
            <a:latin typeface="OCR A Extended" panose="02010509020102010303" pitchFamily="50" charset="0"/>
          </a:endParaRPr>
        </a:p>
      </dgm:t>
    </dgm:pt>
    <dgm:pt modelId="{CAAEFA1E-3A54-4AFA-BD13-7EE3FBA3555B}" type="parTrans" cxnId="{F3E6FB32-A0D1-46C8-A0F8-F360D0F45C4A}">
      <dgm:prSet/>
      <dgm:spPr/>
      <dgm:t>
        <a:bodyPr/>
        <a:lstStyle/>
        <a:p>
          <a:endParaRPr lang="en-US" sz="1800" b="0">
            <a:solidFill>
              <a:schemeClr val="accent6">
                <a:lumMod val="50000"/>
              </a:schemeClr>
            </a:solidFill>
            <a:latin typeface="OCR A Extended" panose="02010509020102010303" pitchFamily="50" charset="0"/>
          </a:endParaRPr>
        </a:p>
      </dgm:t>
    </dgm:pt>
    <dgm:pt modelId="{14BFEB1C-EA63-40D1-9303-9AE5A23D3D6E}" type="sibTrans" cxnId="{F3E6FB32-A0D1-46C8-A0F8-F360D0F45C4A}">
      <dgm:prSet/>
      <dgm:spPr/>
      <dgm:t>
        <a:bodyPr/>
        <a:lstStyle/>
        <a:p>
          <a:endParaRPr lang="en-US" sz="1800" b="0">
            <a:solidFill>
              <a:schemeClr val="accent6">
                <a:lumMod val="50000"/>
              </a:schemeClr>
            </a:solidFill>
            <a:latin typeface="OCR A Extended" panose="02010509020102010303" pitchFamily="50" charset="0"/>
          </a:endParaRPr>
        </a:p>
      </dgm:t>
    </dgm:pt>
    <dgm:pt modelId="{3F944E0B-B895-4C4B-B1F8-19469EBC2914}">
      <dgm:prSet custT="1"/>
      <dgm:spPr/>
      <dgm:t>
        <a:bodyPr/>
        <a:lstStyle/>
        <a:p>
          <a:pPr rtl="0"/>
          <a:r>
            <a:rPr lang="en-US" sz="1800" dirty="0" smtClean="0">
              <a:ln w="0"/>
              <a:solidFill>
                <a:srgbClr val="CC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OCR A Extended" panose="02010509020102010303" pitchFamily="50" charset="0"/>
            </a:rPr>
            <a:t>When in doubt, throw it out</a:t>
          </a:r>
          <a:endParaRPr lang="en-US" sz="1800" dirty="0">
            <a:ln w="0"/>
            <a:solidFill>
              <a:srgbClr val="CC0000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  <a:latin typeface="OCR A Extended" panose="02010509020102010303" pitchFamily="50" charset="0"/>
          </a:endParaRPr>
        </a:p>
      </dgm:t>
    </dgm:pt>
    <dgm:pt modelId="{437E3482-6763-4FFC-8AD1-422C67ED4A84}" type="parTrans" cxnId="{3C297CA8-D471-4B3E-81DB-DFBC61E792E9}">
      <dgm:prSet/>
      <dgm:spPr/>
      <dgm:t>
        <a:bodyPr/>
        <a:lstStyle/>
        <a:p>
          <a:endParaRPr lang="en-US" sz="1800" b="0">
            <a:solidFill>
              <a:schemeClr val="accent6">
                <a:lumMod val="50000"/>
              </a:schemeClr>
            </a:solidFill>
            <a:latin typeface="OCR A Extended" panose="02010509020102010303" pitchFamily="50" charset="0"/>
          </a:endParaRPr>
        </a:p>
      </dgm:t>
    </dgm:pt>
    <dgm:pt modelId="{DB96ED52-EE4F-4734-8E2F-E80B8E6AB8BD}" type="sibTrans" cxnId="{3C297CA8-D471-4B3E-81DB-DFBC61E792E9}">
      <dgm:prSet/>
      <dgm:spPr/>
      <dgm:t>
        <a:bodyPr/>
        <a:lstStyle/>
        <a:p>
          <a:endParaRPr lang="en-US" sz="1800" b="0">
            <a:solidFill>
              <a:schemeClr val="accent6">
                <a:lumMod val="50000"/>
              </a:schemeClr>
            </a:solidFill>
            <a:latin typeface="OCR A Extended" panose="02010509020102010303" pitchFamily="50" charset="0"/>
          </a:endParaRPr>
        </a:p>
      </dgm:t>
    </dgm:pt>
    <dgm:pt modelId="{E9704828-3208-4F92-B7CB-BB1695970CEC}">
      <dgm:prSet custT="1"/>
      <dgm:spPr/>
      <dgm:t>
        <a:bodyPr/>
        <a:lstStyle/>
        <a:p>
          <a:pPr rtl="0"/>
          <a:r>
            <a:rPr lang="en-US" sz="1800" b="0" dirty="0" smtClean="0">
              <a:latin typeface="OCR A Extended" panose="02010509020102010303" pitchFamily="50" charset="0"/>
            </a:rPr>
            <a:t>Think before you act</a:t>
          </a:r>
          <a:endParaRPr lang="en-US" sz="1800" b="0" dirty="0">
            <a:latin typeface="OCR A Extended" panose="02010509020102010303" pitchFamily="50" charset="0"/>
          </a:endParaRPr>
        </a:p>
      </dgm:t>
    </dgm:pt>
    <dgm:pt modelId="{F8E3A245-119E-4B48-9690-6D8366C0459B}" type="parTrans" cxnId="{7EBA42C9-7817-4A35-92EF-AAD489BAE590}">
      <dgm:prSet/>
      <dgm:spPr/>
      <dgm:t>
        <a:bodyPr/>
        <a:lstStyle/>
        <a:p>
          <a:endParaRPr lang="en-US" sz="1800" b="0">
            <a:solidFill>
              <a:schemeClr val="accent6">
                <a:lumMod val="50000"/>
              </a:schemeClr>
            </a:solidFill>
            <a:latin typeface="OCR A Extended" panose="02010509020102010303" pitchFamily="50" charset="0"/>
          </a:endParaRPr>
        </a:p>
      </dgm:t>
    </dgm:pt>
    <dgm:pt modelId="{FE9B406A-2448-4C31-94A5-CC94BA7B2E3E}" type="sibTrans" cxnId="{7EBA42C9-7817-4A35-92EF-AAD489BAE590}">
      <dgm:prSet/>
      <dgm:spPr/>
      <dgm:t>
        <a:bodyPr/>
        <a:lstStyle/>
        <a:p>
          <a:endParaRPr lang="en-US" sz="1800" b="0">
            <a:solidFill>
              <a:schemeClr val="accent6">
                <a:lumMod val="50000"/>
              </a:schemeClr>
            </a:solidFill>
            <a:latin typeface="OCR A Extended" panose="02010509020102010303" pitchFamily="50" charset="0"/>
          </a:endParaRPr>
        </a:p>
      </dgm:t>
    </dgm:pt>
    <dgm:pt modelId="{97A9BD46-F1AE-43DD-849E-F764D49CE501}">
      <dgm:prSet custT="1"/>
      <dgm:spPr/>
      <dgm:t>
        <a:bodyPr/>
        <a:lstStyle/>
        <a:p>
          <a:pPr rtl="0"/>
          <a:r>
            <a:rPr lang="en-US" sz="1800" dirty="0" smtClean="0">
              <a:ln w="0"/>
              <a:solidFill>
                <a:srgbClr val="CC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OCR A Extended" panose="02010509020102010303" pitchFamily="50" charset="0"/>
            </a:rPr>
            <a:t>Hit the mute button</a:t>
          </a:r>
          <a:endParaRPr lang="en-US" sz="1800" dirty="0">
            <a:ln w="0"/>
            <a:solidFill>
              <a:srgbClr val="CC0000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  <a:latin typeface="OCR A Extended" panose="02010509020102010303" pitchFamily="50" charset="0"/>
          </a:endParaRPr>
        </a:p>
      </dgm:t>
    </dgm:pt>
    <dgm:pt modelId="{A32A8946-5F99-4385-9435-DA1AC7815BD6}" type="parTrans" cxnId="{437D9EEF-E09C-40C8-A5BA-A6557790376C}">
      <dgm:prSet/>
      <dgm:spPr/>
      <dgm:t>
        <a:bodyPr/>
        <a:lstStyle/>
        <a:p>
          <a:endParaRPr lang="en-US" sz="1800" b="0">
            <a:solidFill>
              <a:schemeClr val="accent6">
                <a:lumMod val="50000"/>
              </a:schemeClr>
            </a:solidFill>
            <a:latin typeface="OCR A Extended" panose="02010509020102010303" pitchFamily="50" charset="0"/>
          </a:endParaRPr>
        </a:p>
      </dgm:t>
    </dgm:pt>
    <dgm:pt modelId="{91C128CF-9A13-4D4C-8134-B13AC9695CE8}" type="sibTrans" cxnId="{437D9EEF-E09C-40C8-A5BA-A6557790376C}">
      <dgm:prSet/>
      <dgm:spPr/>
      <dgm:t>
        <a:bodyPr/>
        <a:lstStyle/>
        <a:p>
          <a:endParaRPr lang="en-US" sz="1800" b="0">
            <a:solidFill>
              <a:schemeClr val="accent6">
                <a:lumMod val="50000"/>
              </a:schemeClr>
            </a:solidFill>
            <a:latin typeface="OCR A Extended" panose="02010509020102010303" pitchFamily="50" charset="0"/>
          </a:endParaRPr>
        </a:p>
      </dgm:t>
    </dgm:pt>
    <dgm:pt modelId="{6699B225-E73A-4310-8270-071B457D6BE0}">
      <dgm:prSet custT="1"/>
      <dgm:spPr/>
      <dgm:t>
        <a:bodyPr/>
        <a:lstStyle/>
        <a:p>
          <a:pPr rtl="0"/>
          <a:r>
            <a:rPr lang="en-US" sz="1800" b="0" dirty="0" smtClean="0">
              <a:latin typeface="OCR A Extended" panose="02010509020102010303" pitchFamily="50" charset="0"/>
            </a:rPr>
            <a:t>Block the player</a:t>
          </a:r>
          <a:endParaRPr lang="en-US" sz="1800" b="0" dirty="0">
            <a:latin typeface="OCR A Extended" panose="02010509020102010303" pitchFamily="50" charset="0"/>
          </a:endParaRPr>
        </a:p>
      </dgm:t>
    </dgm:pt>
    <dgm:pt modelId="{A4793560-BED5-4816-B82C-675874E94169}" type="parTrans" cxnId="{3BCF48A3-5573-4517-B5CB-403100615CE2}">
      <dgm:prSet/>
      <dgm:spPr/>
      <dgm:t>
        <a:bodyPr/>
        <a:lstStyle/>
        <a:p>
          <a:endParaRPr lang="en-US" sz="1800" b="0">
            <a:solidFill>
              <a:schemeClr val="accent6">
                <a:lumMod val="50000"/>
              </a:schemeClr>
            </a:solidFill>
            <a:latin typeface="OCR A Extended" panose="02010509020102010303" pitchFamily="50" charset="0"/>
          </a:endParaRPr>
        </a:p>
      </dgm:t>
    </dgm:pt>
    <dgm:pt modelId="{DB58E202-C37F-4E7D-8124-784A0A94D988}" type="sibTrans" cxnId="{3BCF48A3-5573-4517-B5CB-403100615CE2}">
      <dgm:prSet/>
      <dgm:spPr/>
      <dgm:t>
        <a:bodyPr/>
        <a:lstStyle/>
        <a:p>
          <a:endParaRPr lang="en-US" sz="1800" b="0">
            <a:solidFill>
              <a:schemeClr val="accent6">
                <a:lumMod val="50000"/>
              </a:schemeClr>
            </a:solidFill>
            <a:latin typeface="OCR A Extended" panose="02010509020102010303" pitchFamily="50" charset="0"/>
          </a:endParaRPr>
        </a:p>
      </dgm:t>
    </dgm:pt>
    <dgm:pt modelId="{C4EF5464-ADAC-4F8A-BDCB-62C1B54A1C76}">
      <dgm:prSet custT="1"/>
      <dgm:spPr/>
      <dgm:t>
        <a:bodyPr/>
        <a:lstStyle/>
        <a:p>
          <a:pPr rtl="0"/>
          <a:r>
            <a:rPr lang="en-US" sz="1800" dirty="0" smtClean="0">
              <a:ln w="0"/>
              <a:solidFill>
                <a:srgbClr val="CC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OCR A Extended" panose="02010509020102010303" pitchFamily="50" charset="0"/>
            </a:rPr>
            <a:t>Check the rating</a:t>
          </a:r>
          <a:endParaRPr lang="en-US" sz="1800" dirty="0">
            <a:ln w="0"/>
            <a:solidFill>
              <a:srgbClr val="CC0000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  <a:latin typeface="OCR A Extended" panose="02010509020102010303" pitchFamily="50" charset="0"/>
          </a:endParaRPr>
        </a:p>
      </dgm:t>
    </dgm:pt>
    <dgm:pt modelId="{9576E929-5628-4295-9B87-75C23F80D75B}" type="parTrans" cxnId="{AA5C6E90-CF76-4A19-99B3-34D552721165}">
      <dgm:prSet/>
      <dgm:spPr/>
      <dgm:t>
        <a:bodyPr/>
        <a:lstStyle/>
        <a:p>
          <a:endParaRPr lang="en-US" sz="1800" b="0">
            <a:solidFill>
              <a:schemeClr val="accent6">
                <a:lumMod val="50000"/>
              </a:schemeClr>
            </a:solidFill>
            <a:latin typeface="OCR A Extended" panose="02010509020102010303" pitchFamily="50" charset="0"/>
          </a:endParaRPr>
        </a:p>
      </dgm:t>
    </dgm:pt>
    <dgm:pt modelId="{7E0F1A41-3092-4B7E-8B33-255FC9F141C4}" type="sibTrans" cxnId="{AA5C6E90-CF76-4A19-99B3-34D552721165}">
      <dgm:prSet/>
      <dgm:spPr/>
      <dgm:t>
        <a:bodyPr/>
        <a:lstStyle/>
        <a:p>
          <a:endParaRPr lang="en-US" sz="1800" b="0">
            <a:solidFill>
              <a:schemeClr val="accent6">
                <a:lumMod val="50000"/>
              </a:schemeClr>
            </a:solidFill>
            <a:latin typeface="OCR A Extended" panose="02010509020102010303" pitchFamily="50" charset="0"/>
          </a:endParaRPr>
        </a:p>
      </dgm:t>
    </dgm:pt>
    <dgm:pt modelId="{8AD26B39-FFB5-4483-9A36-2692E9252411}">
      <dgm:prSet custT="1"/>
      <dgm:spPr/>
      <dgm:t>
        <a:bodyPr/>
        <a:lstStyle/>
        <a:p>
          <a:pPr rtl="0"/>
          <a:r>
            <a:rPr lang="en-US" sz="1800" b="0" dirty="0" smtClean="0">
              <a:latin typeface="OCR A Extended" panose="02010509020102010303" pitchFamily="50" charset="0"/>
            </a:rPr>
            <a:t>Keep the computer out in the open</a:t>
          </a:r>
          <a:endParaRPr lang="en-US" sz="1800" b="0" dirty="0">
            <a:latin typeface="OCR A Extended" panose="02010509020102010303" pitchFamily="50" charset="0"/>
          </a:endParaRPr>
        </a:p>
      </dgm:t>
    </dgm:pt>
    <dgm:pt modelId="{D7C9889C-9F85-46D6-AD49-9FF6A2B65D78}" type="parTrans" cxnId="{2003FC12-918C-489B-88D6-DE4244BB0250}">
      <dgm:prSet/>
      <dgm:spPr/>
      <dgm:t>
        <a:bodyPr/>
        <a:lstStyle/>
        <a:p>
          <a:endParaRPr lang="en-US" sz="1800" b="0">
            <a:solidFill>
              <a:schemeClr val="accent6">
                <a:lumMod val="50000"/>
              </a:schemeClr>
            </a:solidFill>
            <a:latin typeface="OCR A Extended" panose="02010509020102010303" pitchFamily="50" charset="0"/>
          </a:endParaRPr>
        </a:p>
      </dgm:t>
    </dgm:pt>
    <dgm:pt modelId="{30FCCDB3-CD41-4703-98B8-0D7BE055456E}" type="sibTrans" cxnId="{2003FC12-918C-489B-88D6-DE4244BB0250}">
      <dgm:prSet/>
      <dgm:spPr/>
      <dgm:t>
        <a:bodyPr/>
        <a:lstStyle/>
        <a:p>
          <a:endParaRPr lang="en-US" sz="1800" b="0">
            <a:solidFill>
              <a:schemeClr val="accent6">
                <a:lumMod val="50000"/>
              </a:schemeClr>
            </a:solidFill>
            <a:latin typeface="OCR A Extended" panose="02010509020102010303" pitchFamily="50" charset="0"/>
          </a:endParaRPr>
        </a:p>
      </dgm:t>
    </dgm:pt>
    <dgm:pt modelId="{2E39A88C-5184-4EA1-8DA8-C7E44C1FE1DC}">
      <dgm:prSet custT="1"/>
      <dgm:spPr/>
      <dgm:t>
        <a:bodyPr/>
        <a:lstStyle/>
        <a:p>
          <a:pPr rtl="0"/>
          <a:r>
            <a:rPr lang="en-US" sz="1800" dirty="0" smtClean="0">
              <a:ln w="0"/>
              <a:solidFill>
                <a:srgbClr val="CC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OCR A Extended" panose="02010509020102010303" pitchFamily="50" charset="0"/>
            </a:rPr>
            <a:t>Be web-wise</a:t>
          </a:r>
          <a:endParaRPr lang="en-US" sz="1800" dirty="0">
            <a:ln w="0"/>
            <a:solidFill>
              <a:srgbClr val="CC0000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  <a:latin typeface="OCR A Extended" panose="02010509020102010303" pitchFamily="50" charset="0"/>
          </a:endParaRPr>
        </a:p>
      </dgm:t>
    </dgm:pt>
    <dgm:pt modelId="{14775C0C-3E61-45D7-85F8-FCB63F14AB8D}" type="parTrans" cxnId="{922FCC90-BADC-4F45-8C69-E5B0874F64AD}">
      <dgm:prSet/>
      <dgm:spPr/>
      <dgm:t>
        <a:bodyPr/>
        <a:lstStyle/>
        <a:p>
          <a:endParaRPr lang="en-US" sz="1800"/>
        </a:p>
      </dgm:t>
    </dgm:pt>
    <dgm:pt modelId="{ADBCC546-5736-4407-8707-2A685EE9E1D6}" type="sibTrans" cxnId="{922FCC90-BADC-4F45-8C69-E5B0874F64AD}">
      <dgm:prSet/>
      <dgm:spPr/>
      <dgm:t>
        <a:bodyPr/>
        <a:lstStyle/>
        <a:p>
          <a:endParaRPr lang="en-US" sz="1800"/>
        </a:p>
      </dgm:t>
    </dgm:pt>
    <dgm:pt modelId="{38FEF9A5-2809-4EF9-BDE8-AA335C556DBF}" type="pres">
      <dgm:prSet presAssocID="{981FA699-B414-4BB6-825C-93C5990D1FDD}" presName="vert0" presStyleCnt="0">
        <dgm:presLayoutVars>
          <dgm:dir/>
          <dgm:animOne val="branch"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8C705228-94B6-4DAA-9011-F85FC569A383}" type="pres">
      <dgm:prSet presAssocID="{CA396C5E-AF80-4A24-AAA9-62EA3E6811E0}" presName="thickLine" presStyleLbl="alignNode1" presStyleIdx="0" presStyleCnt="10"/>
      <dgm:spPr/>
    </dgm:pt>
    <dgm:pt modelId="{5B71E481-1F8B-4A6E-9167-BA17F5DFCF4E}" type="pres">
      <dgm:prSet presAssocID="{CA396C5E-AF80-4A24-AAA9-62EA3E6811E0}" presName="horz1" presStyleCnt="0"/>
      <dgm:spPr/>
    </dgm:pt>
    <dgm:pt modelId="{353DA77C-3B0F-4C73-885D-14F2E57FA81E}" type="pres">
      <dgm:prSet presAssocID="{CA396C5E-AF80-4A24-AAA9-62EA3E6811E0}" presName="tx1" presStyleLbl="revTx" presStyleIdx="0" presStyleCnt="10"/>
      <dgm:spPr/>
      <dgm:t>
        <a:bodyPr/>
        <a:lstStyle/>
        <a:p>
          <a:endParaRPr lang="en-US"/>
        </a:p>
      </dgm:t>
    </dgm:pt>
    <dgm:pt modelId="{29E0AA0D-08E2-4F93-84CF-782A0631933B}" type="pres">
      <dgm:prSet presAssocID="{CA396C5E-AF80-4A24-AAA9-62EA3E6811E0}" presName="vert1" presStyleCnt="0"/>
      <dgm:spPr/>
    </dgm:pt>
    <dgm:pt modelId="{21A51FEA-A0C8-42FA-8ED5-9D3234F3B24E}" type="pres">
      <dgm:prSet presAssocID="{6FF92B1B-B53A-473E-BE05-BD8D6BF2A512}" presName="thickLine" presStyleLbl="alignNode1" presStyleIdx="1" presStyleCnt="10"/>
      <dgm:spPr/>
    </dgm:pt>
    <dgm:pt modelId="{73E2A8BA-2243-449B-893A-ED14E9194CFF}" type="pres">
      <dgm:prSet presAssocID="{6FF92B1B-B53A-473E-BE05-BD8D6BF2A512}" presName="horz1" presStyleCnt="0"/>
      <dgm:spPr/>
    </dgm:pt>
    <dgm:pt modelId="{B101DC51-AD0E-440C-B539-0C276F2ED517}" type="pres">
      <dgm:prSet presAssocID="{6FF92B1B-B53A-473E-BE05-BD8D6BF2A512}" presName="tx1" presStyleLbl="revTx" presStyleIdx="1" presStyleCnt="10"/>
      <dgm:spPr/>
      <dgm:t>
        <a:bodyPr/>
        <a:lstStyle/>
        <a:p>
          <a:endParaRPr lang="en-US"/>
        </a:p>
      </dgm:t>
    </dgm:pt>
    <dgm:pt modelId="{2745C5D2-51DE-4BC4-9B51-ED2902ABF253}" type="pres">
      <dgm:prSet presAssocID="{6FF92B1B-B53A-473E-BE05-BD8D6BF2A512}" presName="vert1" presStyleCnt="0"/>
      <dgm:spPr/>
    </dgm:pt>
    <dgm:pt modelId="{4B820981-808D-4003-83F9-46293FD5C97D}" type="pres">
      <dgm:prSet presAssocID="{D66574AF-B6AB-4184-8780-CD1FD91EEE1B}" presName="thickLine" presStyleLbl="alignNode1" presStyleIdx="2" presStyleCnt="10"/>
      <dgm:spPr/>
    </dgm:pt>
    <dgm:pt modelId="{FBEBE6F2-702D-420F-8A68-9D08A6CE8719}" type="pres">
      <dgm:prSet presAssocID="{D66574AF-B6AB-4184-8780-CD1FD91EEE1B}" presName="horz1" presStyleCnt="0"/>
      <dgm:spPr/>
    </dgm:pt>
    <dgm:pt modelId="{4158D2F1-8B85-4BA4-934C-AFCD4BFDC0DF}" type="pres">
      <dgm:prSet presAssocID="{D66574AF-B6AB-4184-8780-CD1FD91EEE1B}" presName="tx1" presStyleLbl="revTx" presStyleIdx="2" presStyleCnt="10"/>
      <dgm:spPr/>
      <dgm:t>
        <a:bodyPr/>
        <a:lstStyle/>
        <a:p>
          <a:endParaRPr lang="en-US"/>
        </a:p>
      </dgm:t>
    </dgm:pt>
    <dgm:pt modelId="{9FBC9F38-8ED9-410F-9354-5A053499FC90}" type="pres">
      <dgm:prSet presAssocID="{D66574AF-B6AB-4184-8780-CD1FD91EEE1B}" presName="vert1" presStyleCnt="0"/>
      <dgm:spPr/>
    </dgm:pt>
    <dgm:pt modelId="{E08AF5C9-8653-47F4-8D04-F664FB2F34F0}" type="pres">
      <dgm:prSet presAssocID="{3F944E0B-B895-4C4B-B1F8-19469EBC2914}" presName="thickLine" presStyleLbl="alignNode1" presStyleIdx="3" presStyleCnt="10"/>
      <dgm:spPr/>
    </dgm:pt>
    <dgm:pt modelId="{1E61553F-73A7-4517-846E-72BB801EF6F6}" type="pres">
      <dgm:prSet presAssocID="{3F944E0B-B895-4C4B-B1F8-19469EBC2914}" presName="horz1" presStyleCnt="0"/>
      <dgm:spPr/>
    </dgm:pt>
    <dgm:pt modelId="{B7425DBF-A03C-4D1B-B04C-6EC5E878100F}" type="pres">
      <dgm:prSet presAssocID="{3F944E0B-B895-4C4B-B1F8-19469EBC2914}" presName="tx1" presStyleLbl="revTx" presStyleIdx="3" presStyleCnt="10"/>
      <dgm:spPr/>
      <dgm:t>
        <a:bodyPr/>
        <a:lstStyle/>
        <a:p>
          <a:endParaRPr lang="en-US"/>
        </a:p>
      </dgm:t>
    </dgm:pt>
    <dgm:pt modelId="{3057EDE0-A2B5-413B-B41C-9DA323B8F168}" type="pres">
      <dgm:prSet presAssocID="{3F944E0B-B895-4C4B-B1F8-19469EBC2914}" presName="vert1" presStyleCnt="0"/>
      <dgm:spPr/>
    </dgm:pt>
    <dgm:pt modelId="{CC2E6329-4F15-483E-B2B7-6462A8CD2E8E}" type="pres">
      <dgm:prSet presAssocID="{E9704828-3208-4F92-B7CB-BB1695970CEC}" presName="thickLine" presStyleLbl="alignNode1" presStyleIdx="4" presStyleCnt="10"/>
      <dgm:spPr/>
    </dgm:pt>
    <dgm:pt modelId="{127555B2-FADF-4C63-83FF-E3DBC0279EFA}" type="pres">
      <dgm:prSet presAssocID="{E9704828-3208-4F92-B7CB-BB1695970CEC}" presName="horz1" presStyleCnt="0"/>
      <dgm:spPr/>
    </dgm:pt>
    <dgm:pt modelId="{5F803CF6-7D3A-428A-9384-0421090834B9}" type="pres">
      <dgm:prSet presAssocID="{E9704828-3208-4F92-B7CB-BB1695970CEC}" presName="tx1" presStyleLbl="revTx" presStyleIdx="4" presStyleCnt="10"/>
      <dgm:spPr/>
      <dgm:t>
        <a:bodyPr/>
        <a:lstStyle/>
        <a:p>
          <a:endParaRPr lang="en-US"/>
        </a:p>
      </dgm:t>
    </dgm:pt>
    <dgm:pt modelId="{E084EE3C-9F9A-484E-A16D-1B3B00DE7C4E}" type="pres">
      <dgm:prSet presAssocID="{E9704828-3208-4F92-B7CB-BB1695970CEC}" presName="vert1" presStyleCnt="0"/>
      <dgm:spPr/>
    </dgm:pt>
    <dgm:pt modelId="{DBD5417E-F36F-4761-8662-15C1C03F26FA}" type="pres">
      <dgm:prSet presAssocID="{97A9BD46-F1AE-43DD-849E-F764D49CE501}" presName="thickLine" presStyleLbl="alignNode1" presStyleIdx="5" presStyleCnt="10"/>
      <dgm:spPr/>
    </dgm:pt>
    <dgm:pt modelId="{A53D5A1C-C44D-4483-BA13-6177AE3ABCF7}" type="pres">
      <dgm:prSet presAssocID="{97A9BD46-F1AE-43DD-849E-F764D49CE501}" presName="horz1" presStyleCnt="0"/>
      <dgm:spPr/>
    </dgm:pt>
    <dgm:pt modelId="{CB51BA28-F859-4B62-85ED-7C85F3AD2184}" type="pres">
      <dgm:prSet presAssocID="{97A9BD46-F1AE-43DD-849E-F764D49CE501}" presName="tx1" presStyleLbl="revTx" presStyleIdx="5" presStyleCnt="10"/>
      <dgm:spPr/>
      <dgm:t>
        <a:bodyPr/>
        <a:lstStyle/>
        <a:p>
          <a:endParaRPr lang="en-US"/>
        </a:p>
      </dgm:t>
    </dgm:pt>
    <dgm:pt modelId="{55C9F7FC-ACC1-41CA-85E7-FAC7E3BE8790}" type="pres">
      <dgm:prSet presAssocID="{97A9BD46-F1AE-43DD-849E-F764D49CE501}" presName="vert1" presStyleCnt="0"/>
      <dgm:spPr/>
    </dgm:pt>
    <dgm:pt modelId="{C64ABE67-FA2C-440C-AE87-CB4C922712E5}" type="pres">
      <dgm:prSet presAssocID="{6699B225-E73A-4310-8270-071B457D6BE0}" presName="thickLine" presStyleLbl="alignNode1" presStyleIdx="6" presStyleCnt="10"/>
      <dgm:spPr/>
    </dgm:pt>
    <dgm:pt modelId="{7B7B6F97-A884-46D1-88F4-02831D92DA29}" type="pres">
      <dgm:prSet presAssocID="{6699B225-E73A-4310-8270-071B457D6BE0}" presName="horz1" presStyleCnt="0"/>
      <dgm:spPr/>
    </dgm:pt>
    <dgm:pt modelId="{D4D58A60-B8BA-41E4-A979-EA752343373C}" type="pres">
      <dgm:prSet presAssocID="{6699B225-E73A-4310-8270-071B457D6BE0}" presName="tx1" presStyleLbl="revTx" presStyleIdx="6" presStyleCnt="10"/>
      <dgm:spPr/>
      <dgm:t>
        <a:bodyPr/>
        <a:lstStyle/>
        <a:p>
          <a:endParaRPr lang="en-US"/>
        </a:p>
      </dgm:t>
    </dgm:pt>
    <dgm:pt modelId="{7005AA7E-77F9-4E4D-86C4-84495D273787}" type="pres">
      <dgm:prSet presAssocID="{6699B225-E73A-4310-8270-071B457D6BE0}" presName="vert1" presStyleCnt="0"/>
      <dgm:spPr/>
    </dgm:pt>
    <dgm:pt modelId="{95922D14-6FA7-4372-9D7F-E72EE53F56F3}" type="pres">
      <dgm:prSet presAssocID="{C4EF5464-ADAC-4F8A-BDCB-62C1B54A1C76}" presName="thickLine" presStyleLbl="alignNode1" presStyleIdx="7" presStyleCnt="10"/>
      <dgm:spPr/>
    </dgm:pt>
    <dgm:pt modelId="{6E3AD7C3-FC4B-4F0A-B98E-651E2AF2074C}" type="pres">
      <dgm:prSet presAssocID="{C4EF5464-ADAC-4F8A-BDCB-62C1B54A1C76}" presName="horz1" presStyleCnt="0"/>
      <dgm:spPr/>
    </dgm:pt>
    <dgm:pt modelId="{D09B3B2D-6A71-4C5E-AC4E-E2E3F534D5E5}" type="pres">
      <dgm:prSet presAssocID="{C4EF5464-ADAC-4F8A-BDCB-62C1B54A1C76}" presName="tx1" presStyleLbl="revTx" presStyleIdx="7" presStyleCnt="10"/>
      <dgm:spPr/>
      <dgm:t>
        <a:bodyPr/>
        <a:lstStyle/>
        <a:p>
          <a:endParaRPr lang="en-US"/>
        </a:p>
      </dgm:t>
    </dgm:pt>
    <dgm:pt modelId="{5043E37F-065F-42E7-8058-D8047F022964}" type="pres">
      <dgm:prSet presAssocID="{C4EF5464-ADAC-4F8A-BDCB-62C1B54A1C76}" presName="vert1" presStyleCnt="0"/>
      <dgm:spPr/>
    </dgm:pt>
    <dgm:pt modelId="{13E801A6-7FFC-4542-883D-E4FC2D74DF44}" type="pres">
      <dgm:prSet presAssocID="{8AD26B39-FFB5-4483-9A36-2692E9252411}" presName="thickLine" presStyleLbl="alignNode1" presStyleIdx="8" presStyleCnt="10"/>
      <dgm:spPr/>
    </dgm:pt>
    <dgm:pt modelId="{8BB32D05-1399-4799-BE99-4FA416B0535C}" type="pres">
      <dgm:prSet presAssocID="{8AD26B39-FFB5-4483-9A36-2692E9252411}" presName="horz1" presStyleCnt="0"/>
      <dgm:spPr/>
    </dgm:pt>
    <dgm:pt modelId="{283880AA-0EC3-424B-AC98-3D6BE3E3263D}" type="pres">
      <dgm:prSet presAssocID="{8AD26B39-FFB5-4483-9A36-2692E9252411}" presName="tx1" presStyleLbl="revTx" presStyleIdx="8" presStyleCnt="10"/>
      <dgm:spPr/>
      <dgm:t>
        <a:bodyPr/>
        <a:lstStyle/>
        <a:p>
          <a:endParaRPr lang="en-US"/>
        </a:p>
      </dgm:t>
    </dgm:pt>
    <dgm:pt modelId="{658B2A9D-EE99-4530-87A9-830AA4404C6D}" type="pres">
      <dgm:prSet presAssocID="{8AD26B39-FFB5-4483-9A36-2692E9252411}" presName="vert1" presStyleCnt="0"/>
      <dgm:spPr/>
    </dgm:pt>
    <dgm:pt modelId="{C795C0AE-0030-4DF3-979B-C23E5FDBDA71}" type="pres">
      <dgm:prSet presAssocID="{2E39A88C-5184-4EA1-8DA8-C7E44C1FE1DC}" presName="thickLine" presStyleLbl="alignNode1" presStyleIdx="9" presStyleCnt="10"/>
      <dgm:spPr/>
    </dgm:pt>
    <dgm:pt modelId="{C70F7E46-3FBB-4ED6-8F47-A25502A9ACEB}" type="pres">
      <dgm:prSet presAssocID="{2E39A88C-5184-4EA1-8DA8-C7E44C1FE1DC}" presName="horz1" presStyleCnt="0"/>
      <dgm:spPr/>
    </dgm:pt>
    <dgm:pt modelId="{2C4F2759-9042-4299-88B8-2BCB3D73226C}" type="pres">
      <dgm:prSet presAssocID="{2E39A88C-5184-4EA1-8DA8-C7E44C1FE1DC}" presName="tx1" presStyleLbl="revTx" presStyleIdx="9" presStyleCnt="10"/>
      <dgm:spPr/>
      <dgm:t>
        <a:bodyPr/>
        <a:lstStyle/>
        <a:p>
          <a:endParaRPr lang="en-US"/>
        </a:p>
      </dgm:t>
    </dgm:pt>
    <dgm:pt modelId="{CB05212B-AE7F-4341-A88A-754F809B8673}" type="pres">
      <dgm:prSet presAssocID="{2E39A88C-5184-4EA1-8DA8-C7E44C1FE1DC}" presName="vert1" presStyleCnt="0"/>
      <dgm:spPr/>
    </dgm:pt>
  </dgm:ptLst>
  <dgm:cxnLst>
    <dgm:cxn modelId="{437D9EEF-E09C-40C8-A5BA-A6557790376C}" srcId="{981FA699-B414-4BB6-825C-93C5990D1FDD}" destId="{97A9BD46-F1AE-43DD-849E-F764D49CE501}" srcOrd="5" destOrd="0" parTransId="{A32A8946-5F99-4385-9435-DA1AC7815BD6}" sibTransId="{91C128CF-9A13-4D4C-8134-B13AC9695CE8}"/>
    <dgm:cxn modelId="{535B5C37-34F9-4803-8CE8-E0036B07E7B4}" type="presOf" srcId="{981FA699-B414-4BB6-825C-93C5990D1FDD}" destId="{38FEF9A5-2809-4EF9-BDE8-AA335C556DBF}" srcOrd="0" destOrd="0" presId="urn:microsoft.com/office/officeart/2008/layout/LinedList"/>
    <dgm:cxn modelId="{28397C8B-610D-410D-BD29-8F07F5CD5419}" type="presOf" srcId="{CA396C5E-AF80-4A24-AAA9-62EA3E6811E0}" destId="{353DA77C-3B0F-4C73-885D-14F2E57FA81E}" srcOrd="0" destOrd="0" presId="urn:microsoft.com/office/officeart/2008/layout/LinedList"/>
    <dgm:cxn modelId="{2003FC12-918C-489B-88D6-DE4244BB0250}" srcId="{981FA699-B414-4BB6-825C-93C5990D1FDD}" destId="{8AD26B39-FFB5-4483-9A36-2692E9252411}" srcOrd="8" destOrd="0" parTransId="{D7C9889C-9F85-46D6-AD49-9FF6A2B65D78}" sibTransId="{30FCCDB3-CD41-4703-98B8-0D7BE055456E}"/>
    <dgm:cxn modelId="{3DA289B4-779E-49D1-9E5D-90357AE28C74}" type="presOf" srcId="{C4EF5464-ADAC-4F8A-BDCB-62C1B54A1C76}" destId="{D09B3B2D-6A71-4C5E-AC4E-E2E3F534D5E5}" srcOrd="0" destOrd="0" presId="urn:microsoft.com/office/officeart/2008/layout/LinedList"/>
    <dgm:cxn modelId="{C5EC3554-4C47-4907-839E-CC49CFCA90FB}" type="presOf" srcId="{E9704828-3208-4F92-B7CB-BB1695970CEC}" destId="{5F803CF6-7D3A-428A-9384-0421090834B9}" srcOrd="0" destOrd="0" presId="urn:microsoft.com/office/officeart/2008/layout/LinedList"/>
    <dgm:cxn modelId="{3C297CA8-D471-4B3E-81DB-DFBC61E792E9}" srcId="{981FA699-B414-4BB6-825C-93C5990D1FDD}" destId="{3F944E0B-B895-4C4B-B1F8-19469EBC2914}" srcOrd="3" destOrd="0" parTransId="{437E3482-6763-4FFC-8AD1-422C67ED4A84}" sibTransId="{DB96ED52-EE4F-4734-8E2F-E80B8E6AB8BD}"/>
    <dgm:cxn modelId="{EE735FFC-F0C7-40B2-8DE5-4122EEB9CAB8}" type="presOf" srcId="{8AD26B39-FFB5-4483-9A36-2692E9252411}" destId="{283880AA-0EC3-424B-AC98-3D6BE3E3263D}" srcOrd="0" destOrd="0" presId="urn:microsoft.com/office/officeart/2008/layout/LinedList"/>
    <dgm:cxn modelId="{163C3A36-E3EC-475D-A89F-ACCDE0D16966}" type="presOf" srcId="{6699B225-E73A-4310-8270-071B457D6BE0}" destId="{D4D58A60-B8BA-41E4-A979-EA752343373C}" srcOrd="0" destOrd="0" presId="urn:microsoft.com/office/officeart/2008/layout/LinedList"/>
    <dgm:cxn modelId="{A8CA3AB1-25E0-4F72-AD83-C05400D7555B}" type="presOf" srcId="{6FF92B1B-B53A-473E-BE05-BD8D6BF2A512}" destId="{B101DC51-AD0E-440C-B539-0C276F2ED517}" srcOrd="0" destOrd="0" presId="urn:microsoft.com/office/officeart/2008/layout/LinedList"/>
    <dgm:cxn modelId="{AA5C6E90-CF76-4A19-99B3-34D552721165}" srcId="{981FA699-B414-4BB6-825C-93C5990D1FDD}" destId="{C4EF5464-ADAC-4F8A-BDCB-62C1B54A1C76}" srcOrd="7" destOrd="0" parTransId="{9576E929-5628-4295-9B87-75C23F80D75B}" sibTransId="{7E0F1A41-3092-4B7E-8B33-255FC9F141C4}"/>
    <dgm:cxn modelId="{046F00F8-235B-4A59-B320-BF284C439343}" type="presOf" srcId="{3F944E0B-B895-4C4B-B1F8-19469EBC2914}" destId="{B7425DBF-A03C-4D1B-B04C-6EC5E878100F}" srcOrd="0" destOrd="0" presId="urn:microsoft.com/office/officeart/2008/layout/LinedList"/>
    <dgm:cxn modelId="{E747E669-B3B3-4899-9677-9F130F00B9C1}" srcId="{981FA699-B414-4BB6-825C-93C5990D1FDD}" destId="{CA396C5E-AF80-4A24-AAA9-62EA3E6811E0}" srcOrd="0" destOrd="0" parTransId="{93F81147-5870-463A-963C-354C966BF231}" sibTransId="{D1B9456A-07D0-4756-B385-DE1F4DF1583D}"/>
    <dgm:cxn modelId="{7EBA42C9-7817-4A35-92EF-AAD489BAE590}" srcId="{981FA699-B414-4BB6-825C-93C5990D1FDD}" destId="{E9704828-3208-4F92-B7CB-BB1695970CEC}" srcOrd="4" destOrd="0" parTransId="{F8E3A245-119E-4B48-9690-6D8366C0459B}" sibTransId="{FE9B406A-2448-4C31-94A5-CC94BA7B2E3E}"/>
    <dgm:cxn modelId="{FAC978A8-FC76-4EC2-9E5E-4F903A4B12A5}" type="presOf" srcId="{D66574AF-B6AB-4184-8780-CD1FD91EEE1B}" destId="{4158D2F1-8B85-4BA4-934C-AFCD4BFDC0DF}" srcOrd="0" destOrd="0" presId="urn:microsoft.com/office/officeart/2008/layout/LinedList"/>
    <dgm:cxn modelId="{5AA2CBAE-0780-4655-A525-3E14D3B51D96}" type="presOf" srcId="{2E39A88C-5184-4EA1-8DA8-C7E44C1FE1DC}" destId="{2C4F2759-9042-4299-88B8-2BCB3D73226C}" srcOrd="0" destOrd="0" presId="urn:microsoft.com/office/officeart/2008/layout/LinedList"/>
    <dgm:cxn modelId="{2FF1E688-F7A7-4BE6-8412-B40209C90C80}" srcId="{981FA699-B414-4BB6-825C-93C5990D1FDD}" destId="{6FF92B1B-B53A-473E-BE05-BD8D6BF2A512}" srcOrd="1" destOrd="0" parTransId="{30A9CF66-CFD1-43EB-AE2A-861A02173029}" sibTransId="{485F83F1-9A49-4DF1-84E1-F94E3932B6B3}"/>
    <dgm:cxn modelId="{922FCC90-BADC-4F45-8C69-E5B0874F64AD}" srcId="{981FA699-B414-4BB6-825C-93C5990D1FDD}" destId="{2E39A88C-5184-4EA1-8DA8-C7E44C1FE1DC}" srcOrd="9" destOrd="0" parTransId="{14775C0C-3E61-45D7-85F8-FCB63F14AB8D}" sibTransId="{ADBCC546-5736-4407-8707-2A685EE9E1D6}"/>
    <dgm:cxn modelId="{3BCF48A3-5573-4517-B5CB-403100615CE2}" srcId="{981FA699-B414-4BB6-825C-93C5990D1FDD}" destId="{6699B225-E73A-4310-8270-071B457D6BE0}" srcOrd="6" destOrd="0" parTransId="{A4793560-BED5-4816-B82C-675874E94169}" sibTransId="{DB58E202-C37F-4E7D-8124-784A0A94D988}"/>
    <dgm:cxn modelId="{3C6629C5-7BCB-4168-85CC-FBEF209F07BC}" type="presOf" srcId="{97A9BD46-F1AE-43DD-849E-F764D49CE501}" destId="{CB51BA28-F859-4B62-85ED-7C85F3AD2184}" srcOrd="0" destOrd="0" presId="urn:microsoft.com/office/officeart/2008/layout/LinedList"/>
    <dgm:cxn modelId="{F3E6FB32-A0D1-46C8-A0F8-F360D0F45C4A}" srcId="{981FA699-B414-4BB6-825C-93C5990D1FDD}" destId="{D66574AF-B6AB-4184-8780-CD1FD91EEE1B}" srcOrd="2" destOrd="0" parTransId="{CAAEFA1E-3A54-4AFA-BD13-7EE3FBA3555B}" sibTransId="{14BFEB1C-EA63-40D1-9303-9AE5A23D3D6E}"/>
    <dgm:cxn modelId="{143BD148-8261-4DB5-99A4-7B7D1201B8AC}" type="presParOf" srcId="{38FEF9A5-2809-4EF9-BDE8-AA335C556DBF}" destId="{8C705228-94B6-4DAA-9011-F85FC569A383}" srcOrd="0" destOrd="0" presId="urn:microsoft.com/office/officeart/2008/layout/LinedList"/>
    <dgm:cxn modelId="{D062DF44-275F-4305-83C7-F7E8D6B48C15}" type="presParOf" srcId="{38FEF9A5-2809-4EF9-BDE8-AA335C556DBF}" destId="{5B71E481-1F8B-4A6E-9167-BA17F5DFCF4E}" srcOrd="1" destOrd="0" presId="urn:microsoft.com/office/officeart/2008/layout/LinedList"/>
    <dgm:cxn modelId="{240F254C-0F17-4A1F-9A59-C6277B83BCCA}" type="presParOf" srcId="{5B71E481-1F8B-4A6E-9167-BA17F5DFCF4E}" destId="{353DA77C-3B0F-4C73-885D-14F2E57FA81E}" srcOrd="0" destOrd="0" presId="urn:microsoft.com/office/officeart/2008/layout/LinedList"/>
    <dgm:cxn modelId="{AD322549-A991-4B75-AC33-5F0EC7C4F506}" type="presParOf" srcId="{5B71E481-1F8B-4A6E-9167-BA17F5DFCF4E}" destId="{29E0AA0D-08E2-4F93-84CF-782A0631933B}" srcOrd="1" destOrd="0" presId="urn:microsoft.com/office/officeart/2008/layout/LinedList"/>
    <dgm:cxn modelId="{6CA90414-B80C-4D50-9D29-5489537C70D6}" type="presParOf" srcId="{38FEF9A5-2809-4EF9-BDE8-AA335C556DBF}" destId="{21A51FEA-A0C8-42FA-8ED5-9D3234F3B24E}" srcOrd="2" destOrd="0" presId="urn:microsoft.com/office/officeart/2008/layout/LinedList"/>
    <dgm:cxn modelId="{6915A26C-C725-4B4B-ACFE-DA9F5DCCB90E}" type="presParOf" srcId="{38FEF9A5-2809-4EF9-BDE8-AA335C556DBF}" destId="{73E2A8BA-2243-449B-893A-ED14E9194CFF}" srcOrd="3" destOrd="0" presId="urn:microsoft.com/office/officeart/2008/layout/LinedList"/>
    <dgm:cxn modelId="{5938A6FF-42C3-4C5F-BAB1-E2E41384DC33}" type="presParOf" srcId="{73E2A8BA-2243-449B-893A-ED14E9194CFF}" destId="{B101DC51-AD0E-440C-B539-0C276F2ED517}" srcOrd="0" destOrd="0" presId="urn:microsoft.com/office/officeart/2008/layout/LinedList"/>
    <dgm:cxn modelId="{0FA0F819-07F8-4B1A-B607-A82B6D830A85}" type="presParOf" srcId="{73E2A8BA-2243-449B-893A-ED14E9194CFF}" destId="{2745C5D2-51DE-4BC4-9B51-ED2902ABF253}" srcOrd="1" destOrd="0" presId="urn:microsoft.com/office/officeart/2008/layout/LinedList"/>
    <dgm:cxn modelId="{FC088A9B-AE28-46D9-88AE-7C23CA1E8E87}" type="presParOf" srcId="{38FEF9A5-2809-4EF9-BDE8-AA335C556DBF}" destId="{4B820981-808D-4003-83F9-46293FD5C97D}" srcOrd="4" destOrd="0" presId="urn:microsoft.com/office/officeart/2008/layout/LinedList"/>
    <dgm:cxn modelId="{06D42CC4-D88C-40D0-B712-4238C928955D}" type="presParOf" srcId="{38FEF9A5-2809-4EF9-BDE8-AA335C556DBF}" destId="{FBEBE6F2-702D-420F-8A68-9D08A6CE8719}" srcOrd="5" destOrd="0" presId="urn:microsoft.com/office/officeart/2008/layout/LinedList"/>
    <dgm:cxn modelId="{83A7BF21-4A82-4B84-9BC5-DAEFC8A9B3C2}" type="presParOf" srcId="{FBEBE6F2-702D-420F-8A68-9D08A6CE8719}" destId="{4158D2F1-8B85-4BA4-934C-AFCD4BFDC0DF}" srcOrd="0" destOrd="0" presId="urn:microsoft.com/office/officeart/2008/layout/LinedList"/>
    <dgm:cxn modelId="{F9660154-0EB8-47A7-B60C-6AA13A6FB544}" type="presParOf" srcId="{FBEBE6F2-702D-420F-8A68-9D08A6CE8719}" destId="{9FBC9F38-8ED9-410F-9354-5A053499FC90}" srcOrd="1" destOrd="0" presId="urn:microsoft.com/office/officeart/2008/layout/LinedList"/>
    <dgm:cxn modelId="{77714082-D763-4111-90D0-D07EB56EE5FC}" type="presParOf" srcId="{38FEF9A5-2809-4EF9-BDE8-AA335C556DBF}" destId="{E08AF5C9-8653-47F4-8D04-F664FB2F34F0}" srcOrd="6" destOrd="0" presId="urn:microsoft.com/office/officeart/2008/layout/LinedList"/>
    <dgm:cxn modelId="{E76C6730-2CBB-4FAA-ABB2-E4BA3E6B7D3B}" type="presParOf" srcId="{38FEF9A5-2809-4EF9-BDE8-AA335C556DBF}" destId="{1E61553F-73A7-4517-846E-72BB801EF6F6}" srcOrd="7" destOrd="0" presId="urn:microsoft.com/office/officeart/2008/layout/LinedList"/>
    <dgm:cxn modelId="{AB37A46E-81A7-4F07-B501-39985B3B90A6}" type="presParOf" srcId="{1E61553F-73A7-4517-846E-72BB801EF6F6}" destId="{B7425DBF-A03C-4D1B-B04C-6EC5E878100F}" srcOrd="0" destOrd="0" presId="urn:microsoft.com/office/officeart/2008/layout/LinedList"/>
    <dgm:cxn modelId="{9FF7A55B-A87D-4C34-A2D4-525862F635D6}" type="presParOf" srcId="{1E61553F-73A7-4517-846E-72BB801EF6F6}" destId="{3057EDE0-A2B5-413B-B41C-9DA323B8F168}" srcOrd="1" destOrd="0" presId="urn:microsoft.com/office/officeart/2008/layout/LinedList"/>
    <dgm:cxn modelId="{C951C15B-3E4C-4704-A469-BD42B9860904}" type="presParOf" srcId="{38FEF9A5-2809-4EF9-BDE8-AA335C556DBF}" destId="{CC2E6329-4F15-483E-B2B7-6462A8CD2E8E}" srcOrd="8" destOrd="0" presId="urn:microsoft.com/office/officeart/2008/layout/LinedList"/>
    <dgm:cxn modelId="{838BDDA2-608D-4AFE-BB73-9CD99114F559}" type="presParOf" srcId="{38FEF9A5-2809-4EF9-BDE8-AA335C556DBF}" destId="{127555B2-FADF-4C63-83FF-E3DBC0279EFA}" srcOrd="9" destOrd="0" presId="urn:microsoft.com/office/officeart/2008/layout/LinedList"/>
    <dgm:cxn modelId="{83D7CD20-9778-48A0-A8AF-0F6BE58C05FE}" type="presParOf" srcId="{127555B2-FADF-4C63-83FF-E3DBC0279EFA}" destId="{5F803CF6-7D3A-428A-9384-0421090834B9}" srcOrd="0" destOrd="0" presId="urn:microsoft.com/office/officeart/2008/layout/LinedList"/>
    <dgm:cxn modelId="{94426C95-3716-41E2-8893-E5E9CA773446}" type="presParOf" srcId="{127555B2-FADF-4C63-83FF-E3DBC0279EFA}" destId="{E084EE3C-9F9A-484E-A16D-1B3B00DE7C4E}" srcOrd="1" destOrd="0" presId="urn:microsoft.com/office/officeart/2008/layout/LinedList"/>
    <dgm:cxn modelId="{387E16FE-F16D-4290-91CE-37F7DCECD11F}" type="presParOf" srcId="{38FEF9A5-2809-4EF9-BDE8-AA335C556DBF}" destId="{DBD5417E-F36F-4761-8662-15C1C03F26FA}" srcOrd="10" destOrd="0" presId="urn:microsoft.com/office/officeart/2008/layout/LinedList"/>
    <dgm:cxn modelId="{6D7C4F79-C71D-4314-90DE-5AED48676C6B}" type="presParOf" srcId="{38FEF9A5-2809-4EF9-BDE8-AA335C556DBF}" destId="{A53D5A1C-C44D-4483-BA13-6177AE3ABCF7}" srcOrd="11" destOrd="0" presId="urn:microsoft.com/office/officeart/2008/layout/LinedList"/>
    <dgm:cxn modelId="{8B9D038D-8099-407C-87C1-6CF48D9F8E2B}" type="presParOf" srcId="{A53D5A1C-C44D-4483-BA13-6177AE3ABCF7}" destId="{CB51BA28-F859-4B62-85ED-7C85F3AD2184}" srcOrd="0" destOrd="0" presId="urn:microsoft.com/office/officeart/2008/layout/LinedList"/>
    <dgm:cxn modelId="{57127E98-E7C1-4270-BD74-A03D5E4D9A4D}" type="presParOf" srcId="{A53D5A1C-C44D-4483-BA13-6177AE3ABCF7}" destId="{55C9F7FC-ACC1-41CA-85E7-FAC7E3BE8790}" srcOrd="1" destOrd="0" presId="urn:microsoft.com/office/officeart/2008/layout/LinedList"/>
    <dgm:cxn modelId="{DBF20536-5D7D-46BB-A67F-BEC1110F1010}" type="presParOf" srcId="{38FEF9A5-2809-4EF9-BDE8-AA335C556DBF}" destId="{C64ABE67-FA2C-440C-AE87-CB4C922712E5}" srcOrd="12" destOrd="0" presId="urn:microsoft.com/office/officeart/2008/layout/LinedList"/>
    <dgm:cxn modelId="{7AFF7808-4025-47A3-B894-0E825857AC2F}" type="presParOf" srcId="{38FEF9A5-2809-4EF9-BDE8-AA335C556DBF}" destId="{7B7B6F97-A884-46D1-88F4-02831D92DA29}" srcOrd="13" destOrd="0" presId="urn:microsoft.com/office/officeart/2008/layout/LinedList"/>
    <dgm:cxn modelId="{899FC78D-DC9F-4880-B0EE-20A20C4B2A95}" type="presParOf" srcId="{7B7B6F97-A884-46D1-88F4-02831D92DA29}" destId="{D4D58A60-B8BA-41E4-A979-EA752343373C}" srcOrd="0" destOrd="0" presId="urn:microsoft.com/office/officeart/2008/layout/LinedList"/>
    <dgm:cxn modelId="{0E12AA2E-F84B-4067-A25A-4BA1240D0528}" type="presParOf" srcId="{7B7B6F97-A884-46D1-88F4-02831D92DA29}" destId="{7005AA7E-77F9-4E4D-86C4-84495D273787}" srcOrd="1" destOrd="0" presId="urn:microsoft.com/office/officeart/2008/layout/LinedList"/>
    <dgm:cxn modelId="{D83B5EE4-94FF-4B97-B655-5DD6D34E6A43}" type="presParOf" srcId="{38FEF9A5-2809-4EF9-BDE8-AA335C556DBF}" destId="{95922D14-6FA7-4372-9D7F-E72EE53F56F3}" srcOrd="14" destOrd="0" presId="urn:microsoft.com/office/officeart/2008/layout/LinedList"/>
    <dgm:cxn modelId="{8411C2C1-606F-4A2A-AA07-91579A674E9F}" type="presParOf" srcId="{38FEF9A5-2809-4EF9-BDE8-AA335C556DBF}" destId="{6E3AD7C3-FC4B-4F0A-B98E-651E2AF2074C}" srcOrd="15" destOrd="0" presId="urn:microsoft.com/office/officeart/2008/layout/LinedList"/>
    <dgm:cxn modelId="{D25C0F5D-7FB1-4B02-BF6F-B1739410A28E}" type="presParOf" srcId="{6E3AD7C3-FC4B-4F0A-B98E-651E2AF2074C}" destId="{D09B3B2D-6A71-4C5E-AC4E-E2E3F534D5E5}" srcOrd="0" destOrd="0" presId="urn:microsoft.com/office/officeart/2008/layout/LinedList"/>
    <dgm:cxn modelId="{9B9BFF18-A053-46DE-9D9B-B5C63CC8320D}" type="presParOf" srcId="{6E3AD7C3-FC4B-4F0A-B98E-651E2AF2074C}" destId="{5043E37F-065F-42E7-8058-D8047F022964}" srcOrd="1" destOrd="0" presId="urn:microsoft.com/office/officeart/2008/layout/LinedList"/>
    <dgm:cxn modelId="{AB040D7F-8602-40BF-9D7C-4C2A1737D7DE}" type="presParOf" srcId="{38FEF9A5-2809-4EF9-BDE8-AA335C556DBF}" destId="{13E801A6-7FFC-4542-883D-E4FC2D74DF44}" srcOrd="16" destOrd="0" presId="urn:microsoft.com/office/officeart/2008/layout/LinedList"/>
    <dgm:cxn modelId="{F466EF47-B878-4D9D-9B41-0650378434F6}" type="presParOf" srcId="{38FEF9A5-2809-4EF9-BDE8-AA335C556DBF}" destId="{8BB32D05-1399-4799-BE99-4FA416B0535C}" srcOrd="17" destOrd="0" presId="urn:microsoft.com/office/officeart/2008/layout/LinedList"/>
    <dgm:cxn modelId="{19719A22-08A8-4F64-BF82-D39EC89B8155}" type="presParOf" srcId="{8BB32D05-1399-4799-BE99-4FA416B0535C}" destId="{283880AA-0EC3-424B-AC98-3D6BE3E3263D}" srcOrd="0" destOrd="0" presId="urn:microsoft.com/office/officeart/2008/layout/LinedList"/>
    <dgm:cxn modelId="{5F305F47-FEAD-4476-A9C4-4533336EDEB2}" type="presParOf" srcId="{8BB32D05-1399-4799-BE99-4FA416B0535C}" destId="{658B2A9D-EE99-4530-87A9-830AA4404C6D}" srcOrd="1" destOrd="0" presId="urn:microsoft.com/office/officeart/2008/layout/LinedList"/>
    <dgm:cxn modelId="{6C02E946-EDFB-430E-95A2-8BE22382046C}" type="presParOf" srcId="{38FEF9A5-2809-4EF9-BDE8-AA335C556DBF}" destId="{C795C0AE-0030-4DF3-979B-C23E5FDBDA71}" srcOrd="18" destOrd="0" presId="urn:microsoft.com/office/officeart/2008/layout/LinedList"/>
    <dgm:cxn modelId="{6B06472B-1BC1-490D-9563-C1B1DD09D433}" type="presParOf" srcId="{38FEF9A5-2809-4EF9-BDE8-AA335C556DBF}" destId="{C70F7E46-3FBB-4ED6-8F47-A25502A9ACEB}" srcOrd="19" destOrd="0" presId="urn:microsoft.com/office/officeart/2008/layout/LinedList"/>
    <dgm:cxn modelId="{B3E371F8-9820-4757-B08D-D0BB63608DD5}" type="presParOf" srcId="{C70F7E46-3FBB-4ED6-8F47-A25502A9ACEB}" destId="{2C4F2759-9042-4299-88B8-2BCB3D73226C}" srcOrd="0" destOrd="0" presId="urn:microsoft.com/office/officeart/2008/layout/LinedList"/>
    <dgm:cxn modelId="{C6BCB4C4-C41C-4CEE-99FE-F74EF4A0FF77}" type="presParOf" srcId="{C70F7E46-3FBB-4ED6-8F47-A25502A9ACEB}" destId="{CB05212B-AE7F-4341-A88A-754F809B8673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BFFF19-B53F-4D34-981F-0C1A149A2488}">
      <dsp:nvSpPr>
        <dsp:cNvPr id="0" name=""/>
        <dsp:cNvSpPr/>
      </dsp:nvSpPr>
      <dsp:spPr>
        <a:xfrm>
          <a:off x="0" y="809"/>
          <a:ext cx="4648200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B6FDF3-D75E-4778-80E9-97007EC2CC7A}">
      <dsp:nvSpPr>
        <dsp:cNvPr id="0" name=""/>
        <dsp:cNvSpPr/>
      </dsp:nvSpPr>
      <dsp:spPr>
        <a:xfrm>
          <a:off x="0" y="809"/>
          <a:ext cx="4648200" cy="6627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lvl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0" kern="1200" dirty="0" smtClean="0">
              <a:latin typeface="OCR A Extended" panose="02010509020102010303" pitchFamily="50" charset="0"/>
            </a:rPr>
            <a:t>Keep a clean machine</a:t>
          </a:r>
          <a:endParaRPr lang="en-US" sz="1800" b="0" kern="1200" dirty="0">
            <a:latin typeface="OCR A Extended" panose="02010509020102010303" pitchFamily="50" charset="0"/>
          </a:endParaRPr>
        </a:p>
      </dsp:txBody>
      <dsp:txXfrm>
        <a:off x="0" y="809"/>
        <a:ext cx="4648200" cy="662778"/>
      </dsp:txXfrm>
    </dsp:sp>
    <dsp:sp modelId="{6A8FA85B-AE46-48E6-8489-20C58C462F5E}">
      <dsp:nvSpPr>
        <dsp:cNvPr id="0" name=""/>
        <dsp:cNvSpPr/>
      </dsp:nvSpPr>
      <dsp:spPr>
        <a:xfrm>
          <a:off x="0" y="663587"/>
          <a:ext cx="4648200" cy="0"/>
        </a:xfrm>
        <a:prstGeom prst="line">
          <a:avLst/>
        </a:prstGeom>
        <a:solidFill>
          <a:schemeClr val="accent4">
            <a:hueOff val="1155077"/>
            <a:satOff val="-5330"/>
            <a:lumOff val="196"/>
            <a:alphaOff val="0"/>
          </a:schemeClr>
        </a:solidFill>
        <a:ln w="12700" cap="flat" cmpd="sng" algn="ctr">
          <a:solidFill>
            <a:schemeClr val="accent4">
              <a:hueOff val="1155077"/>
              <a:satOff val="-5330"/>
              <a:lumOff val="19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A36E3A-2D0C-40B6-9625-4CCFB1059EA2}">
      <dsp:nvSpPr>
        <dsp:cNvPr id="0" name=""/>
        <dsp:cNvSpPr/>
      </dsp:nvSpPr>
      <dsp:spPr>
        <a:xfrm>
          <a:off x="0" y="663587"/>
          <a:ext cx="4648200" cy="6627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lvl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n w="0"/>
              <a:solidFill>
                <a:srgbClr val="CC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OCR A Extended" panose="02010509020102010303" pitchFamily="50" charset="0"/>
            </a:rPr>
            <a:t>Have effective and updated -antivirus/antispyware software</a:t>
          </a:r>
          <a:endParaRPr lang="en-US" sz="1800" kern="1200" dirty="0">
            <a:ln w="0"/>
            <a:solidFill>
              <a:srgbClr val="CC0000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  <a:latin typeface="OCR A Extended" panose="02010509020102010303" pitchFamily="50" charset="0"/>
          </a:endParaRPr>
        </a:p>
      </dsp:txBody>
      <dsp:txXfrm>
        <a:off x="0" y="663587"/>
        <a:ext cx="4648200" cy="662778"/>
      </dsp:txXfrm>
    </dsp:sp>
    <dsp:sp modelId="{6B0D63FE-B25E-4D49-BBBE-D14F4A3B40B6}">
      <dsp:nvSpPr>
        <dsp:cNvPr id="0" name=""/>
        <dsp:cNvSpPr/>
      </dsp:nvSpPr>
      <dsp:spPr>
        <a:xfrm>
          <a:off x="0" y="1326365"/>
          <a:ext cx="4648200" cy="0"/>
        </a:xfrm>
        <a:prstGeom prst="line">
          <a:avLst/>
        </a:prstGeom>
        <a:solidFill>
          <a:schemeClr val="accent4">
            <a:hueOff val="2310154"/>
            <a:satOff val="-10660"/>
            <a:lumOff val="392"/>
            <a:alphaOff val="0"/>
          </a:schemeClr>
        </a:solidFill>
        <a:ln w="12700" cap="flat" cmpd="sng" algn="ctr">
          <a:solidFill>
            <a:schemeClr val="accent4">
              <a:hueOff val="2310154"/>
              <a:satOff val="-10660"/>
              <a:lumOff val="39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9704B4-4BDA-46EF-BBEB-9C28BED59BF7}">
      <dsp:nvSpPr>
        <dsp:cNvPr id="0" name=""/>
        <dsp:cNvSpPr/>
      </dsp:nvSpPr>
      <dsp:spPr>
        <a:xfrm>
          <a:off x="0" y="1326365"/>
          <a:ext cx="4648200" cy="6627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lvl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0" kern="1200" dirty="0" smtClean="0">
              <a:latin typeface="OCR A Extended" panose="02010509020102010303" pitchFamily="50" charset="0"/>
            </a:rPr>
            <a:t>Make  your password Strong</a:t>
          </a:r>
          <a:endParaRPr lang="en-US" sz="1800" b="0" kern="1200" dirty="0">
            <a:latin typeface="OCR A Extended" panose="02010509020102010303" pitchFamily="50" charset="0"/>
          </a:endParaRPr>
        </a:p>
      </dsp:txBody>
      <dsp:txXfrm>
        <a:off x="0" y="1326365"/>
        <a:ext cx="4648200" cy="662778"/>
      </dsp:txXfrm>
    </dsp:sp>
    <dsp:sp modelId="{6D4128DA-B5A7-42E8-AE4F-5167A7677091}">
      <dsp:nvSpPr>
        <dsp:cNvPr id="0" name=""/>
        <dsp:cNvSpPr/>
      </dsp:nvSpPr>
      <dsp:spPr>
        <a:xfrm>
          <a:off x="0" y="1989143"/>
          <a:ext cx="4648200" cy="0"/>
        </a:xfrm>
        <a:prstGeom prst="line">
          <a:avLst/>
        </a:prstGeom>
        <a:solidFill>
          <a:schemeClr val="accent4">
            <a:hueOff val="3465231"/>
            <a:satOff val="-15989"/>
            <a:lumOff val="588"/>
            <a:alphaOff val="0"/>
          </a:schemeClr>
        </a:solidFill>
        <a:ln w="12700" cap="flat" cmpd="sng" algn="ctr">
          <a:solidFill>
            <a:schemeClr val="accent4">
              <a:hueOff val="3465231"/>
              <a:satOff val="-15989"/>
              <a:lumOff val="58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CBD7BF1-A97E-4FEC-9D34-053710B4E986}">
      <dsp:nvSpPr>
        <dsp:cNvPr id="0" name=""/>
        <dsp:cNvSpPr/>
      </dsp:nvSpPr>
      <dsp:spPr>
        <a:xfrm>
          <a:off x="0" y="1989143"/>
          <a:ext cx="4648200" cy="6627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lvl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n w="0"/>
              <a:solidFill>
                <a:srgbClr val="CC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OCR A Extended" panose="02010509020102010303" pitchFamily="50" charset="0"/>
            </a:rPr>
            <a:t>Play only with authorized versions of games </a:t>
          </a:r>
          <a:endParaRPr lang="en-US" sz="1800" kern="1200" dirty="0">
            <a:ln w="0"/>
            <a:solidFill>
              <a:srgbClr val="CC0000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  <a:latin typeface="OCR A Extended" panose="02010509020102010303" pitchFamily="50" charset="0"/>
          </a:endParaRPr>
        </a:p>
      </dsp:txBody>
      <dsp:txXfrm>
        <a:off x="0" y="1989143"/>
        <a:ext cx="4648200" cy="662778"/>
      </dsp:txXfrm>
    </dsp:sp>
    <dsp:sp modelId="{3C694E1D-81B4-412B-A1CF-8F9766BEB78C}">
      <dsp:nvSpPr>
        <dsp:cNvPr id="0" name=""/>
        <dsp:cNvSpPr/>
      </dsp:nvSpPr>
      <dsp:spPr>
        <a:xfrm>
          <a:off x="0" y="2651921"/>
          <a:ext cx="4648200" cy="0"/>
        </a:xfrm>
        <a:prstGeom prst="line">
          <a:avLst/>
        </a:prstGeom>
        <a:solidFill>
          <a:schemeClr val="accent4">
            <a:hueOff val="4620308"/>
            <a:satOff val="-21319"/>
            <a:lumOff val="784"/>
            <a:alphaOff val="0"/>
          </a:schemeClr>
        </a:solidFill>
        <a:ln w="12700" cap="flat" cmpd="sng" algn="ctr">
          <a:solidFill>
            <a:schemeClr val="accent4">
              <a:hueOff val="4620308"/>
              <a:satOff val="-21319"/>
              <a:lumOff val="78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C4138D-64E8-4F12-BBBF-9BD90F12F188}">
      <dsp:nvSpPr>
        <dsp:cNvPr id="0" name=""/>
        <dsp:cNvSpPr/>
      </dsp:nvSpPr>
      <dsp:spPr>
        <a:xfrm>
          <a:off x="0" y="2651921"/>
          <a:ext cx="4648200" cy="6627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lvl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0" kern="1200" dirty="0" smtClean="0">
              <a:latin typeface="OCR A Extended" panose="02010509020102010303" pitchFamily="50" charset="0"/>
            </a:rPr>
            <a:t>Protect your personal information</a:t>
          </a:r>
          <a:endParaRPr lang="en-US" sz="1800" b="0" kern="1200" dirty="0">
            <a:latin typeface="OCR A Extended" panose="02010509020102010303" pitchFamily="50" charset="0"/>
          </a:endParaRPr>
        </a:p>
      </dsp:txBody>
      <dsp:txXfrm>
        <a:off x="0" y="2651921"/>
        <a:ext cx="4648200" cy="662778"/>
      </dsp:txXfrm>
    </dsp:sp>
    <dsp:sp modelId="{D06897E4-5CB8-4C53-9086-A76AD739C525}">
      <dsp:nvSpPr>
        <dsp:cNvPr id="0" name=""/>
        <dsp:cNvSpPr/>
      </dsp:nvSpPr>
      <dsp:spPr>
        <a:xfrm>
          <a:off x="0" y="3314700"/>
          <a:ext cx="4648200" cy="0"/>
        </a:xfrm>
        <a:prstGeom prst="line">
          <a:avLst/>
        </a:prstGeom>
        <a:solidFill>
          <a:schemeClr val="accent4">
            <a:hueOff val="5775385"/>
            <a:satOff val="-26649"/>
            <a:lumOff val="981"/>
            <a:alphaOff val="0"/>
          </a:schemeClr>
        </a:solidFill>
        <a:ln w="12700" cap="flat" cmpd="sng" algn="ctr">
          <a:solidFill>
            <a:schemeClr val="accent4">
              <a:hueOff val="5775385"/>
              <a:satOff val="-26649"/>
              <a:lumOff val="98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B2295A-3926-44F1-A9EF-12829C5B2257}">
      <dsp:nvSpPr>
        <dsp:cNvPr id="0" name=""/>
        <dsp:cNvSpPr/>
      </dsp:nvSpPr>
      <dsp:spPr>
        <a:xfrm>
          <a:off x="0" y="3314699"/>
          <a:ext cx="4648200" cy="6627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lvl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n w="0"/>
              <a:solidFill>
                <a:srgbClr val="CC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OCR A Extended" panose="02010509020102010303" pitchFamily="50" charset="0"/>
            </a:rPr>
            <a:t>Verify the authenticity and security of downloaded games</a:t>
          </a:r>
          <a:endParaRPr lang="en-US" sz="1800" kern="1200" dirty="0">
            <a:ln w="0"/>
            <a:solidFill>
              <a:srgbClr val="CC0000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  <a:latin typeface="OCR A Extended" panose="02010509020102010303" pitchFamily="50" charset="0"/>
          </a:endParaRPr>
        </a:p>
      </dsp:txBody>
      <dsp:txXfrm>
        <a:off x="0" y="3314699"/>
        <a:ext cx="4648200" cy="662778"/>
      </dsp:txXfrm>
    </dsp:sp>
    <dsp:sp modelId="{A9224C46-182D-44AB-A97D-31E01651496B}">
      <dsp:nvSpPr>
        <dsp:cNvPr id="0" name=""/>
        <dsp:cNvSpPr/>
      </dsp:nvSpPr>
      <dsp:spPr>
        <a:xfrm>
          <a:off x="0" y="3977478"/>
          <a:ext cx="4648200" cy="0"/>
        </a:xfrm>
        <a:prstGeom prst="line">
          <a:avLst/>
        </a:prstGeom>
        <a:solidFill>
          <a:schemeClr val="accent4">
            <a:hueOff val="6930461"/>
            <a:satOff val="-31979"/>
            <a:lumOff val="1177"/>
            <a:alphaOff val="0"/>
          </a:schemeClr>
        </a:solidFill>
        <a:ln w="12700" cap="flat" cmpd="sng" algn="ctr">
          <a:solidFill>
            <a:schemeClr val="accent4">
              <a:hueOff val="6930461"/>
              <a:satOff val="-31979"/>
              <a:lumOff val="117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557514-F747-4656-980B-60370D19B6E3}">
      <dsp:nvSpPr>
        <dsp:cNvPr id="0" name=""/>
        <dsp:cNvSpPr/>
      </dsp:nvSpPr>
      <dsp:spPr>
        <a:xfrm>
          <a:off x="0" y="3977478"/>
          <a:ext cx="4648200" cy="6627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lvl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0" kern="1200" dirty="0" smtClean="0">
              <a:latin typeface="OCR A Extended" panose="02010509020102010303" pitchFamily="50" charset="0"/>
            </a:rPr>
            <a:t>Protect your identity</a:t>
          </a:r>
          <a:endParaRPr lang="en-US" sz="1800" b="0" kern="1200" dirty="0">
            <a:latin typeface="OCR A Extended" panose="02010509020102010303" pitchFamily="50" charset="0"/>
          </a:endParaRPr>
        </a:p>
      </dsp:txBody>
      <dsp:txXfrm>
        <a:off x="0" y="3977478"/>
        <a:ext cx="4648200" cy="662778"/>
      </dsp:txXfrm>
    </dsp:sp>
    <dsp:sp modelId="{3F00380B-290E-4076-A4FC-5841A6068033}">
      <dsp:nvSpPr>
        <dsp:cNvPr id="0" name=""/>
        <dsp:cNvSpPr/>
      </dsp:nvSpPr>
      <dsp:spPr>
        <a:xfrm>
          <a:off x="0" y="4640256"/>
          <a:ext cx="4648200" cy="0"/>
        </a:xfrm>
        <a:prstGeom prst="line">
          <a:avLst/>
        </a:prstGeom>
        <a:solidFill>
          <a:schemeClr val="accent4">
            <a:hueOff val="8085538"/>
            <a:satOff val="-37308"/>
            <a:lumOff val="1373"/>
            <a:alphaOff val="0"/>
          </a:schemeClr>
        </a:solidFill>
        <a:ln w="12700" cap="flat" cmpd="sng" algn="ctr">
          <a:solidFill>
            <a:schemeClr val="accent4">
              <a:hueOff val="8085538"/>
              <a:satOff val="-37308"/>
              <a:lumOff val="137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1B7EF5-2062-4790-BBEC-065743B01BB2}">
      <dsp:nvSpPr>
        <dsp:cNvPr id="0" name=""/>
        <dsp:cNvSpPr/>
      </dsp:nvSpPr>
      <dsp:spPr>
        <a:xfrm>
          <a:off x="0" y="4640256"/>
          <a:ext cx="4648200" cy="6627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lvl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n w="0"/>
              <a:solidFill>
                <a:srgbClr val="CC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OCR A Extended" panose="02010509020102010303" pitchFamily="50" charset="0"/>
            </a:rPr>
            <a:t>keep the game software up to date</a:t>
          </a:r>
          <a:endParaRPr lang="en-US" sz="1800" kern="1200" dirty="0">
            <a:ln w="0"/>
            <a:solidFill>
              <a:srgbClr val="CC0000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  <a:latin typeface="OCR A Extended" panose="02010509020102010303" pitchFamily="50" charset="0"/>
          </a:endParaRPr>
        </a:p>
      </dsp:txBody>
      <dsp:txXfrm>
        <a:off x="0" y="4640256"/>
        <a:ext cx="4648200" cy="662778"/>
      </dsp:txXfrm>
    </dsp:sp>
    <dsp:sp modelId="{6B70DB2C-BB5D-4AAD-86E0-FBA4A210BFB8}">
      <dsp:nvSpPr>
        <dsp:cNvPr id="0" name=""/>
        <dsp:cNvSpPr/>
      </dsp:nvSpPr>
      <dsp:spPr>
        <a:xfrm>
          <a:off x="0" y="5303034"/>
          <a:ext cx="4648200" cy="0"/>
        </a:xfrm>
        <a:prstGeom prst="line">
          <a:avLst/>
        </a:prstGeom>
        <a:solidFill>
          <a:schemeClr val="accent4">
            <a:hueOff val="9240615"/>
            <a:satOff val="-42638"/>
            <a:lumOff val="1569"/>
            <a:alphaOff val="0"/>
          </a:schemeClr>
        </a:solidFill>
        <a:ln w="12700" cap="flat" cmpd="sng" algn="ctr">
          <a:solidFill>
            <a:schemeClr val="accent4">
              <a:hueOff val="9240615"/>
              <a:satOff val="-42638"/>
              <a:lumOff val="156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CFB36B0-AE3C-4C49-865E-3F732E24CC3B}">
      <dsp:nvSpPr>
        <dsp:cNvPr id="0" name=""/>
        <dsp:cNvSpPr/>
      </dsp:nvSpPr>
      <dsp:spPr>
        <a:xfrm>
          <a:off x="0" y="5303034"/>
          <a:ext cx="4648200" cy="6627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lvl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0" kern="1200" dirty="0" smtClean="0">
              <a:latin typeface="OCR A Extended" panose="02010509020102010303" pitchFamily="50" charset="0"/>
            </a:rPr>
            <a:t>Don’t download without parental permission</a:t>
          </a:r>
          <a:endParaRPr lang="en-US" sz="1800" b="0" kern="1200" dirty="0">
            <a:latin typeface="OCR A Extended" panose="02010509020102010303" pitchFamily="50" charset="0"/>
          </a:endParaRPr>
        </a:p>
      </dsp:txBody>
      <dsp:txXfrm>
        <a:off x="0" y="5303034"/>
        <a:ext cx="4648200" cy="662778"/>
      </dsp:txXfrm>
    </dsp:sp>
    <dsp:sp modelId="{0E149E2B-66E7-4A90-942E-B4866C991E4F}">
      <dsp:nvSpPr>
        <dsp:cNvPr id="0" name=""/>
        <dsp:cNvSpPr/>
      </dsp:nvSpPr>
      <dsp:spPr>
        <a:xfrm>
          <a:off x="0" y="5965812"/>
          <a:ext cx="4648200" cy="0"/>
        </a:xfrm>
        <a:prstGeom prst="line">
          <a:avLst/>
        </a:prstGeom>
        <a:solidFill>
          <a:schemeClr val="accent4">
            <a:hueOff val="10395692"/>
            <a:satOff val="-47968"/>
            <a:lumOff val="1765"/>
            <a:alphaOff val="0"/>
          </a:schemeClr>
        </a:solidFill>
        <a:ln w="12700" cap="flat" cmpd="sng" algn="ctr">
          <a:solidFill>
            <a:schemeClr val="accent4">
              <a:hueOff val="10395692"/>
              <a:satOff val="-47968"/>
              <a:lumOff val="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DA3118-398E-4612-94FD-B19C6962A562}">
      <dsp:nvSpPr>
        <dsp:cNvPr id="0" name=""/>
        <dsp:cNvSpPr/>
      </dsp:nvSpPr>
      <dsp:spPr>
        <a:xfrm>
          <a:off x="0" y="5965812"/>
          <a:ext cx="4648200" cy="6627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lvl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n w="0"/>
              <a:solidFill>
                <a:srgbClr val="CC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OCR A Extended" panose="02010509020102010303" pitchFamily="50" charset="0"/>
            </a:rPr>
            <a:t>Be a good digital citizen </a:t>
          </a:r>
          <a:endParaRPr lang="en-US" sz="1800" kern="1200" dirty="0">
            <a:ln w="0"/>
            <a:solidFill>
              <a:srgbClr val="CC0000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  <a:latin typeface="OCR A Extended" panose="02010509020102010303" pitchFamily="50" charset="0"/>
          </a:endParaRPr>
        </a:p>
      </dsp:txBody>
      <dsp:txXfrm>
        <a:off x="0" y="5965812"/>
        <a:ext cx="4648200" cy="66277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705228-94B6-4DAA-9011-F85FC569A383}">
      <dsp:nvSpPr>
        <dsp:cNvPr id="0" name=""/>
        <dsp:cNvSpPr/>
      </dsp:nvSpPr>
      <dsp:spPr>
        <a:xfrm>
          <a:off x="0" y="809"/>
          <a:ext cx="4419600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3DA77C-3B0F-4C73-885D-14F2E57FA81E}">
      <dsp:nvSpPr>
        <dsp:cNvPr id="0" name=""/>
        <dsp:cNvSpPr/>
      </dsp:nvSpPr>
      <dsp:spPr>
        <a:xfrm>
          <a:off x="0" y="809"/>
          <a:ext cx="4419600" cy="6627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lvl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0" kern="1200" dirty="0" smtClean="0">
              <a:latin typeface="OCR A Extended" panose="02010509020102010303" pitchFamily="50" charset="0"/>
            </a:rPr>
            <a:t>Speak up</a:t>
          </a:r>
          <a:endParaRPr lang="en-US" sz="1800" b="0" kern="1200" dirty="0">
            <a:latin typeface="OCR A Extended" panose="02010509020102010303" pitchFamily="50" charset="0"/>
          </a:endParaRPr>
        </a:p>
      </dsp:txBody>
      <dsp:txXfrm>
        <a:off x="0" y="809"/>
        <a:ext cx="4419600" cy="662778"/>
      </dsp:txXfrm>
    </dsp:sp>
    <dsp:sp modelId="{21A51FEA-A0C8-42FA-8ED5-9D3234F3B24E}">
      <dsp:nvSpPr>
        <dsp:cNvPr id="0" name=""/>
        <dsp:cNvSpPr/>
      </dsp:nvSpPr>
      <dsp:spPr>
        <a:xfrm>
          <a:off x="0" y="663587"/>
          <a:ext cx="4419600" cy="0"/>
        </a:xfrm>
        <a:prstGeom prst="line">
          <a:avLst/>
        </a:prstGeom>
        <a:solidFill>
          <a:schemeClr val="accent4">
            <a:hueOff val="1155077"/>
            <a:satOff val="-5330"/>
            <a:lumOff val="196"/>
            <a:alphaOff val="0"/>
          </a:schemeClr>
        </a:solidFill>
        <a:ln w="12700" cap="flat" cmpd="sng" algn="ctr">
          <a:solidFill>
            <a:schemeClr val="accent4">
              <a:hueOff val="1155077"/>
              <a:satOff val="-5330"/>
              <a:lumOff val="19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01DC51-AD0E-440C-B539-0C276F2ED517}">
      <dsp:nvSpPr>
        <dsp:cNvPr id="0" name=""/>
        <dsp:cNvSpPr/>
      </dsp:nvSpPr>
      <dsp:spPr>
        <a:xfrm>
          <a:off x="0" y="663587"/>
          <a:ext cx="4419600" cy="6627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lvl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n w="0"/>
              <a:solidFill>
                <a:srgbClr val="CC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OCR A Extended" panose="02010509020102010303" pitchFamily="50" charset="0"/>
            </a:rPr>
            <a:t>Report cyberbullies</a:t>
          </a:r>
          <a:endParaRPr lang="en-US" sz="1800" kern="1200" dirty="0">
            <a:ln w="0"/>
            <a:solidFill>
              <a:srgbClr val="CC0000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  <a:latin typeface="OCR A Extended" panose="02010509020102010303" pitchFamily="50" charset="0"/>
          </a:endParaRPr>
        </a:p>
      </dsp:txBody>
      <dsp:txXfrm>
        <a:off x="0" y="663587"/>
        <a:ext cx="4419600" cy="662778"/>
      </dsp:txXfrm>
    </dsp:sp>
    <dsp:sp modelId="{4B820981-808D-4003-83F9-46293FD5C97D}">
      <dsp:nvSpPr>
        <dsp:cNvPr id="0" name=""/>
        <dsp:cNvSpPr/>
      </dsp:nvSpPr>
      <dsp:spPr>
        <a:xfrm>
          <a:off x="0" y="1326365"/>
          <a:ext cx="4419600" cy="0"/>
        </a:xfrm>
        <a:prstGeom prst="line">
          <a:avLst/>
        </a:prstGeom>
        <a:solidFill>
          <a:schemeClr val="accent4">
            <a:hueOff val="2310154"/>
            <a:satOff val="-10660"/>
            <a:lumOff val="392"/>
            <a:alphaOff val="0"/>
          </a:schemeClr>
        </a:solidFill>
        <a:ln w="12700" cap="flat" cmpd="sng" algn="ctr">
          <a:solidFill>
            <a:schemeClr val="accent4">
              <a:hueOff val="2310154"/>
              <a:satOff val="-10660"/>
              <a:lumOff val="39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158D2F1-8B85-4BA4-934C-AFCD4BFDC0DF}">
      <dsp:nvSpPr>
        <dsp:cNvPr id="0" name=""/>
        <dsp:cNvSpPr/>
      </dsp:nvSpPr>
      <dsp:spPr>
        <a:xfrm>
          <a:off x="0" y="1326365"/>
          <a:ext cx="4419600" cy="6627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lvl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0" kern="1200" dirty="0" smtClean="0">
              <a:latin typeface="OCR A Extended" panose="02010509020102010303" pitchFamily="50" charset="0"/>
            </a:rPr>
            <a:t>Put a time limit for game playing</a:t>
          </a:r>
          <a:endParaRPr lang="en-US" sz="1800" b="0" kern="1200" dirty="0">
            <a:latin typeface="OCR A Extended" panose="02010509020102010303" pitchFamily="50" charset="0"/>
          </a:endParaRPr>
        </a:p>
      </dsp:txBody>
      <dsp:txXfrm>
        <a:off x="0" y="1326365"/>
        <a:ext cx="4419600" cy="662778"/>
      </dsp:txXfrm>
    </dsp:sp>
    <dsp:sp modelId="{E08AF5C9-8653-47F4-8D04-F664FB2F34F0}">
      <dsp:nvSpPr>
        <dsp:cNvPr id="0" name=""/>
        <dsp:cNvSpPr/>
      </dsp:nvSpPr>
      <dsp:spPr>
        <a:xfrm>
          <a:off x="0" y="1989143"/>
          <a:ext cx="4419600" cy="0"/>
        </a:xfrm>
        <a:prstGeom prst="line">
          <a:avLst/>
        </a:prstGeom>
        <a:solidFill>
          <a:schemeClr val="accent4">
            <a:hueOff val="3465231"/>
            <a:satOff val="-15989"/>
            <a:lumOff val="588"/>
            <a:alphaOff val="0"/>
          </a:schemeClr>
        </a:solidFill>
        <a:ln w="12700" cap="flat" cmpd="sng" algn="ctr">
          <a:solidFill>
            <a:schemeClr val="accent4">
              <a:hueOff val="3465231"/>
              <a:satOff val="-15989"/>
              <a:lumOff val="58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425DBF-A03C-4D1B-B04C-6EC5E878100F}">
      <dsp:nvSpPr>
        <dsp:cNvPr id="0" name=""/>
        <dsp:cNvSpPr/>
      </dsp:nvSpPr>
      <dsp:spPr>
        <a:xfrm>
          <a:off x="0" y="1989143"/>
          <a:ext cx="4419600" cy="6627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lvl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n w="0"/>
              <a:solidFill>
                <a:srgbClr val="CC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OCR A Extended" panose="02010509020102010303" pitchFamily="50" charset="0"/>
            </a:rPr>
            <a:t>When in doubt, throw it out</a:t>
          </a:r>
          <a:endParaRPr lang="en-US" sz="1800" kern="1200" dirty="0">
            <a:ln w="0"/>
            <a:solidFill>
              <a:srgbClr val="CC0000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  <a:latin typeface="OCR A Extended" panose="02010509020102010303" pitchFamily="50" charset="0"/>
          </a:endParaRPr>
        </a:p>
      </dsp:txBody>
      <dsp:txXfrm>
        <a:off x="0" y="1989143"/>
        <a:ext cx="4419600" cy="662778"/>
      </dsp:txXfrm>
    </dsp:sp>
    <dsp:sp modelId="{CC2E6329-4F15-483E-B2B7-6462A8CD2E8E}">
      <dsp:nvSpPr>
        <dsp:cNvPr id="0" name=""/>
        <dsp:cNvSpPr/>
      </dsp:nvSpPr>
      <dsp:spPr>
        <a:xfrm>
          <a:off x="0" y="2651921"/>
          <a:ext cx="4419600" cy="0"/>
        </a:xfrm>
        <a:prstGeom prst="line">
          <a:avLst/>
        </a:prstGeom>
        <a:solidFill>
          <a:schemeClr val="accent4">
            <a:hueOff val="4620308"/>
            <a:satOff val="-21319"/>
            <a:lumOff val="784"/>
            <a:alphaOff val="0"/>
          </a:schemeClr>
        </a:solidFill>
        <a:ln w="12700" cap="flat" cmpd="sng" algn="ctr">
          <a:solidFill>
            <a:schemeClr val="accent4">
              <a:hueOff val="4620308"/>
              <a:satOff val="-21319"/>
              <a:lumOff val="78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803CF6-7D3A-428A-9384-0421090834B9}">
      <dsp:nvSpPr>
        <dsp:cNvPr id="0" name=""/>
        <dsp:cNvSpPr/>
      </dsp:nvSpPr>
      <dsp:spPr>
        <a:xfrm>
          <a:off x="0" y="2651921"/>
          <a:ext cx="4419600" cy="6627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lvl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0" kern="1200" dirty="0" smtClean="0">
              <a:latin typeface="OCR A Extended" panose="02010509020102010303" pitchFamily="50" charset="0"/>
            </a:rPr>
            <a:t>Think before you act</a:t>
          </a:r>
          <a:endParaRPr lang="en-US" sz="1800" b="0" kern="1200" dirty="0">
            <a:latin typeface="OCR A Extended" panose="02010509020102010303" pitchFamily="50" charset="0"/>
          </a:endParaRPr>
        </a:p>
      </dsp:txBody>
      <dsp:txXfrm>
        <a:off x="0" y="2651921"/>
        <a:ext cx="4419600" cy="662778"/>
      </dsp:txXfrm>
    </dsp:sp>
    <dsp:sp modelId="{DBD5417E-F36F-4761-8662-15C1C03F26FA}">
      <dsp:nvSpPr>
        <dsp:cNvPr id="0" name=""/>
        <dsp:cNvSpPr/>
      </dsp:nvSpPr>
      <dsp:spPr>
        <a:xfrm>
          <a:off x="0" y="3314700"/>
          <a:ext cx="4419600" cy="0"/>
        </a:xfrm>
        <a:prstGeom prst="line">
          <a:avLst/>
        </a:prstGeom>
        <a:solidFill>
          <a:schemeClr val="accent4">
            <a:hueOff val="5775385"/>
            <a:satOff val="-26649"/>
            <a:lumOff val="981"/>
            <a:alphaOff val="0"/>
          </a:schemeClr>
        </a:solidFill>
        <a:ln w="12700" cap="flat" cmpd="sng" algn="ctr">
          <a:solidFill>
            <a:schemeClr val="accent4">
              <a:hueOff val="5775385"/>
              <a:satOff val="-26649"/>
              <a:lumOff val="98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B51BA28-F859-4B62-85ED-7C85F3AD2184}">
      <dsp:nvSpPr>
        <dsp:cNvPr id="0" name=""/>
        <dsp:cNvSpPr/>
      </dsp:nvSpPr>
      <dsp:spPr>
        <a:xfrm>
          <a:off x="0" y="3314699"/>
          <a:ext cx="4419600" cy="6627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lvl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n w="0"/>
              <a:solidFill>
                <a:srgbClr val="CC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OCR A Extended" panose="02010509020102010303" pitchFamily="50" charset="0"/>
            </a:rPr>
            <a:t>Hit the mute button</a:t>
          </a:r>
          <a:endParaRPr lang="en-US" sz="1800" kern="1200" dirty="0">
            <a:ln w="0"/>
            <a:solidFill>
              <a:srgbClr val="CC0000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  <a:latin typeface="OCR A Extended" panose="02010509020102010303" pitchFamily="50" charset="0"/>
          </a:endParaRPr>
        </a:p>
      </dsp:txBody>
      <dsp:txXfrm>
        <a:off x="0" y="3314699"/>
        <a:ext cx="4419600" cy="662778"/>
      </dsp:txXfrm>
    </dsp:sp>
    <dsp:sp modelId="{C64ABE67-FA2C-440C-AE87-CB4C922712E5}">
      <dsp:nvSpPr>
        <dsp:cNvPr id="0" name=""/>
        <dsp:cNvSpPr/>
      </dsp:nvSpPr>
      <dsp:spPr>
        <a:xfrm>
          <a:off x="0" y="3977478"/>
          <a:ext cx="4419600" cy="0"/>
        </a:xfrm>
        <a:prstGeom prst="line">
          <a:avLst/>
        </a:prstGeom>
        <a:solidFill>
          <a:schemeClr val="accent4">
            <a:hueOff val="6930461"/>
            <a:satOff val="-31979"/>
            <a:lumOff val="1177"/>
            <a:alphaOff val="0"/>
          </a:schemeClr>
        </a:solidFill>
        <a:ln w="12700" cap="flat" cmpd="sng" algn="ctr">
          <a:solidFill>
            <a:schemeClr val="accent4">
              <a:hueOff val="6930461"/>
              <a:satOff val="-31979"/>
              <a:lumOff val="117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D58A60-B8BA-41E4-A979-EA752343373C}">
      <dsp:nvSpPr>
        <dsp:cNvPr id="0" name=""/>
        <dsp:cNvSpPr/>
      </dsp:nvSpPr>
      <dsp:spPr>
        <a:xfrm>
          <a:off x="0" y="3977478"/>
          <a:ext cx="4419600" cy="6627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lvl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0" kern="1200" dirty="0" smtClean="0">
              <a:latin typeface="OCR A Extended" panose="02010509020102010303" pitchFamily="50" charset="0"/>
            </a:rPr>
            <a:t>Block the player</a:t>
          </a:r>
          <a:endParaRPr lang="en-US" sz="1800" b="0" kern="1200" dirty="0">
            <a:latin typeface="OCR A Extended" panose="02010509020102010303" pitchFamily="50" charset="0"/>
          </a:endParaRPr>
        </a:p>
      </dsp:txBody>
      <dsp:txXfrm>
        <a:off x="0" y="3977478"/>
        <a:ext cx="4419600" cy="662778"/>
      </dsp:txXfrm>
    </dsp:sp>
    <dsp:sp modelId="{95922D14-6FA7-4372-9D7F-E72EE53F56F3}">
      <dsp:nvSpPr>
        <dsp:cNvPr id="0" name=""/>
        <dsp:cNvSpPr/>
      </dsp:nvSpPr>
      <dsp:spPr>
        <a:xfrm>
          <a:off x="0" y="4640256"/>
          <a:ext cx="4419600" cy="0"/>
        </a:xfrm>
        <a:prstGeom prst="line">
          <a:avLst/>
        </a:prstGeom>
        <a:solidFill>
          <a:schemeClr val="accent4">
            <a:hueOff val="8085538"/>
            <a:satOff val="-37308"/>
            <a:lumOff val="1373"/>
            <a:alphaOff val="0"/>
          </a:schemeClr>
        </a:solidFill>
        <a:ln w="12700" cap="flat" cmpd="sng" algn="ctr">
          <a:solidFill>
            <a:schemeClr val="accent4">
              <a:hueOff val="8085538"/>
              <a:satOff val="-37308"/>
              <a:lumOff val="137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09B3B2D-6A71-4C5E-AC4E-E2E3F534D5E5}">
      <dsp:nvSpPr>
        <dsp:cNvPr id="0" name=""/>
        <dsp:cNvSpPr/>
      </dsp:nvSpPr>
      <dsp:spPr>
        <a:xfrm>
          <a:off x="0" y="4640256"/>
          <a:ext cx="4419600" cy="6627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lvl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n w="0"/>
              <a:solidFill>
                <a:srgbClr val="CC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OCR A Extended" panose="02010509020102010303" pitchFamily="50" charset="0"/>
            </a:rPr>
            <a:t>Check the rating</a:t>
          </a:r>
          <a:endParaRPr lang="en-US" sz="1800" kern="1200" dirty="0">
            <a:ln w="0"/>
            <a:solidFill>
              <a:srgbClr val="CC0000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  <a:latin typeface="OCR A Extended" panose="02010509020102010303" pitchFamily="50" charset="0"/>
          </a:endParaRPr>
        </a:p>
      </dsp:txBody>
      <dsp:txXfrm>
        <a:off x="0" y="4640256"/>
        <a:ext cx="4419600" cy="662778"/>
      </dsp:txXfrm>
    </dsp:sp>
    <dsp:sp modelId="{13E801A6-7FFC-4542-883D-E4FC2D74DF44}">
      <dsp:nvSpPr>
        <dsp:cNvPr id="0" name=""/>
        <dsp:cNvSpPr/>
      </dsp:nvSpPr>
      <dsp:spPr>
        <a:xfrm>
          <a:off x="0" y="5303034"/>
          <a:ext cx="4419600" cy="0"/>
        </a:xfrm>
        <a:prstGeom prst="line">
          <a:avLst/>
        </a:prstGeom>
        <a:solidFill>
          <a:schemeClr val="accent4">
            <a:hueOff val="9240615"/>
            <a:satOff val="-42638"/>
            <a:lumOff val="1569"/>
            <a:alphaOff val="0"/>
          </a:schemeClr>
        </a:solidFill>
        <a:ln w="12700" cap="flat" cmpd="sng" algn="ctr">
          <a:solidFill>
            <a:schemeClr val="accent4">
              <a:hueOff val="9240615"/>
              <a:satOff val="-42638"/>
              <a:lumOff val="156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3880AA-0EC3-424B-AC98-3D6BE3E3263D}">
      <dsp:nvSpPr>
        <dsp:cNvPr id="0" name=""/>
        <dsp:cNvSpPr/>
      </dsp:nvSpPr>
      <dsp:spPr>
        <a:xfrm>
          <a:off x="0" y="5303034"/>
          <a:ext cx="4419600" cy="6627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lvl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0" kern="1200" dirty="0" smtClean="0">
              <a:latin typeface="OCR A Extended" panose="02010509020102010303" pitchFamily="50" charset="0"/>
            </a:rPr>
            <a:t>Keep the computer out in the open</a:t>
          </a:r>
          <a:endParaRPr lang="en-US" sz="1800" b="0" kern="1200" dirty="0">
            <a:latin typeface="OCR A Extended" panose="02010509020102010303" pitchFamily="50" charset="0"/>
          </a:endParaRPr>
        </a:p>
      </dsp:txBody>
      <dsp:txXfrm>
        <a:off x="0" y="5303034"/>
        <a:ext cx="4419600" cy="662778"/>
      </dsp:txXfrm>
    </dsp:sp>
    <dsp:sp modelId="{C795C0AE-0030-4DF3-979B-C23E5FDBDA71}">
      <dsp:nvSpPr>
        <dsp:cNvPr id="0" name=""/>
        <dsp:cNvSpPr/>
      </dsp:nvSpPr>
      <dsp:spPr>
        <a:xfrm>
          <a:off x="0" y="5965812"/>
          <a:ext cx="4419600" cy="0"/>
        </a:xfrm>
        <a:prstGeom prst="line">
          <a:avLst/>
        </a:prstGeom>
        <a:solidFill>
          <a:schemeClr val="accent4">
            <a:hueOff val="10395692"/>
            <a:satOff val="-47968"/>
            <a:lumOff val="1765"/>
            <a:alphaOff val="0"/>
          </a:schemeClr>
        </a:solidFill>
        <a:ln w="12700" cap="flat" cmpd="sng" algn="ctr">
          <a:solidFill>
            <a:schemeClr val="accent4">
              <a:hueOff val="10395692"/>
              <a:satOff val="-47968"/>
              <a:lumOff val="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C4F2759-9042-4299-88B8-2BCB3D73226C}">
      <dsp:nvSpPr>
        <dsp:cNvPr id="0" name=""/>
        <dsp:cNvSpPr/>
      </dsp:nvSpPr>
      <dsp:spPr>
        <a:xfrm>
          <a:off x="0" y="5965812"/>
          <a:ext cx="4419600" cy="6627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lvl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n w="0"/>
              <a:solidFill>
                <a:srgbClr val="CC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OCR A Extended" panose="02010509020102010303" pitchFamily="50" charset="0"/>
            </a:rPr>
            <a:t>Be web-wise</a:t>
          </a:r>
          <a:endParaRPr lang="en-US" sz="1800" kern="1200" dirty="0">
            <a:ln w="0"/>
            <a:solidFill>
              <a:srgbClr val="CC0000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  <a:latin typeface="OCR A Extended" panose="02010509020102010303" pitchFamily="50" charset="0"/>
          </a:endParaRPr>
        </a:p>
      </dsp:txBody>
      <dsp:txXfrm>
        <a:off x="0" y="5965812"/>
        <a:ext cx="4419600" cy="66277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9A4DB7-58CA-407A-8326-C61FB0DC4CE2}" type="datetimeFigureOut">
              <a:rPr lang="en-US" smtClean="0"/>
              <a:t>12/30/2016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B6C05E-CCB9-4A64-A760-0F866D1215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0913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B6C05E-CCB9-4A64-A760-0F866D1215E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4884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4BF1B877-DD18-4EE9-B813-4C6646A5554B}" type="slidenum">
              <a:rPr lang="en-US" altLang="en-US"/>
              <a:pPr/>
              <a:t>16</a:t>
            </a:fld>
            <a:endParaRPr lang="en-US" altLang="en-US"/>
          </a:p>
        </p:txBody>
      </p:sp>
      <p:sp>
        <p:nvSpPr>
          <p:cNvPr id="5017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0013" y="763588"/>
            <a:ext cx="5030787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017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351934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24DB4CA-7543-4273-AB7C-FF7AFB8019E6}" type="slidenum">
              <a:rPr lang="en-US" altLang="en-US"/>
              <a:pPr/>
              <a:t>17</a:t>
            </a:fld>
            <a:endParaRPr lang="en-US" altLang="en-US"/>
          </a:p>
        </p:txBody>
      </p:sp>
      <p:sp>
        <p:nvSpPr>
          <p:cNvPr id="52225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0013" y="763588"/>
            <a:ext cx="5030787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2226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114286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1B8177-34B0-49F5-A946-C3CFB541DE6E}" type="datetimeFigureOut">
              <a:rPr lang="en-US" smtClean="0"/>
              <a:t>12/30/2016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D2368-FEFA-46E7-8260-86E7DC22CD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7706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1B8177-34B0-49F5-A946-C3CFB541DE6E}" type="datetimeFigureOut">
              <a:rPr lang="en-US" smtClean="0"/>
              <a:t>12/30/2016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D2368-FEFA-46E7-8260-86E7DC22CD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3931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1B8177-34B0-49F5-A946-C3CFB541DE6E}" type="datetimeFigureOut">
              <a:rPr lang="en-US" smtClean="0"/>
              <a:t>12/30/2016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D2368-FEFA-46E7-8260-86E7DC22CD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3771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1B8177-34B0-49F5-A946-C3CFB541DE6E}" type="datetimeFigureOut">
              <a:rPr lang="en-US" smtClean="0"/>
              <a:t>12/30/2016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D2368-FEFA-46E7-8260-86E7DC22CD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9697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1B8177-34B0-49F5-A946-C3CFB541DE6E}" type="datetimeFigureOut">
              <a:rPr lang="en-US" smtClean="0"/>
              <a:t>12/30/2016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D2368-FEFA-46E7-8260-86E7DC22CD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0599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1B8177-34B0-49F5-A946-C3CFB541DE6E}" type="datetimeFigureOut">
              <a:rPr lang="en-US" smtClean="0"/>
              <a:t>12/30/2016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D2368-FEFA-46E7-8260-86E7DC22CD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1227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1B8177-34B0-49F5-A946-C3CFB541DE6E}" type="datetimeFigureOut">
              <a:rPr lang="en-US" smtClean="0"/>
              <a:t>12/30/2016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D2368-FEFA-46E7-8260-86E7DC22CD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3491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1B8177-34B0-49F5-A946-C3CFB541DE6E}" type="datetimeFigureOut">
              <a:rPr lang="en-US" smtClean="0"/>
              <a:t>12/30/2016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D2368-FEFA-46E7-8260-86E7DC22CD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6631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1B8177-34B0-49F5-A946-C3CFB541DE6E}" type="datetimeFigureOut">
              <a:rPr lang="en-US" smtClean="0"/>
              <a:t>12/30/2016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D2368-FEFA-46E7-8260-86E7DC22CD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5121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1B8177-34B0-49F5-A946-C3CFB541DE6E}" type="datetimeFigureOut">
              <a:rPr lang="en-US" smtClean="0"/>
              <a:t>12/30/2016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D2368-FEFA-46E7-8260-86E7DC22CD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4812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1B8177-34B0-49F5-A946-C3CFB541DE6E}" type="datetimeFigureOut">
              <a:rPr lang="en-US" smtClean="0"/>
              <a:t>12/30/2016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D2368-FEFA-46E7-8260-86E7DC22CD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5318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1B8177-34B0-49F5-A946-C3CFB541DE6E}" type="datetimeFigureOut">
              <a:rPr lang="en-US" smtClean="0"/>
              <a:t>12/30/2016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6D2368-FEFA-46E7-8260-86E7DC22CD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570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12" Type="http://schemas.openxmlformats.org/officeDocument/2006/relationships/image" Target="../media/image41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5" Type="http://schemas.openxmlformats.org/officeDocument/2006/relationships/image" Target="../media/image6.png"/><Relationship Id="rId4" Type="http://schemas.openxmlformats.org/officeDocument/2006/relationships/image" Target="../media/image5.jpg"/><Relationship Id="rId9" Type="http://schemas.openxmlformats.org/officeDocument/2006/relationships/image" Target="../media/image10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g"/><Relationship Id="rId4" Type="http://schemas.openxmlformats.org/officeDocument/2006/relationships/image" Target="../media/image13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G"/><Relationship Id="rId3" Type="http://schemas.openxmlformats.org/officeDocument/2006/relationships/image" Target="../media/image18.jpeg"/><Relationship Id="rId7" Type="http://schemas.openxmlformats.org/officeDocument/2006/relationships/image" Target="../media/image22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e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2133600"/>
            <a:ext cx="7772400" cy="1676400"/>
          </a:xfrm>
        </p:spPr>
        <p:txBody>
          <a:bodyPr>
            <a:normAutofit/>
          </a:bodyPr>
          <a:lstStyle/>
          <a:p>
            <a:pPr algn="ctr"/>
            <a:endParaRPr lang="en-US" sz="66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943600" y="975150"/>
            <a:ext cx="3505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800" dirty="0" smtClean="0"/>
              <a:t>GAMING</a:t>
            </a:r>
            <a:endParaRPr lang="en-IN" sz="4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9257691" cy="57912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57400"/>
            <a:ext cx="9257690" cy="481012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638800" y="2371635"/>
            <a:ext cx="4114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7200" dirty="0" smtClean="0">
                <a:solidFill>
                  <a:srgbClr val="C00000"/>
                </a:solidFill>
                <a:latin typeface="Chiller" panose="04020404031007020602" pitchFamily="82" charset="0"/>
                <a:ea typeface="Adobe Myungjo Std M" panose="02020600000000000000" pitchFamily="18" charset="-128"/>
              </a:rPr>
              <a:t>GAMING</a:t>
            </a:r>
            <a:endParaRPr lang="en-IN" sz="7200" dirty="0">
              <a:solidFill>
                <a:srgbClr val="C00000"/>
              </a:solidFill>
              <a:latin typeface="Chiller" panose="04020404031007020602" pitchFamily="82" charset="0"/>
              <a:ea typeface="Adobe Myungjo Std M" panose="02020600000000000000" pitchFamily="18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34" y="1970183"/>
            <a:ext cx="8979667" cy="482336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34" y="0"/>
            <a:ext cx="8979667" cy="203463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992209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9037600" cy="5927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13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61" y="0"/>
            <a:ext cx="91176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992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/>
          <p:cNvGrpSpPr/>
          <p:nvPr/>
        </p:nvGrpSpPr>
        <p:grpSpPr>
          <a:xfrm>
            <a:off x="125775" y="128922"/>
            <a:ext cx="8875005" cy="5357478"/>
            <a:chOff x="125775" y="128922"/>
            <a:chExt cx="8875005" cy="5357478"/>
          </a:xfrm>
        </p:grpSpPr>
        <p:sp>
          <p:nvSpPr>
            <p:cNvPr id="30" name="Rectangle 29"/>
            <p:cNvSpPr/>
            <p:nvPr/>
          </p:nvSpPr>
          <p:spPr>
            <a:xfrm>
              <a:off x="125775" y="4252208"/>
              <a:ext cx="8859398" cy="1234192"/>
            </a:xfrm>
            <a:prstGeom prst="rect">
              <a:avLst/>
            </a:prstGeom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lt1"/>
                  </a:solidFill>
                </a:rPr>
                <a:t>Media Sharing</a:t>
              </a: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141382" y="2798682"/>
              <a:ext cx="8859398" cy="1339308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3200" dirty="0"/>
                <a:t>Social Networking</a:t>
              </a: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41382" y="1385541"/>
              <a:ext cx="8859398" cy="1298717"/>
            </a:xfrm>
            <a:prstGeom prst="rect">
              <a:avLst/>
            </a:prstGeom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r>
                <a:rPr lang="en-US" sz="2800" dirty="0">
                  <a:solidFill>
                    <a:schemeClr val="lt1"/>
                  </a:solidFill>
                </a:rPr>
                <a:t>Blogs </a:t>
              </a:r>
            </a:p>
            <a:p>
              <a:pPr>
                <a:lnSpc>
                  <a:spcPct val="150000"/>
                </a:lnSpc>
              </a:pPr>
              <a:r>
                <a:rPr lang="en-US" sz="2800" dirty="0">
                  <a:solidFill>
                    <a:schemeClr val="lt1"/>
                  </a:solidFill>
                </a:rPr>
                <a:t>Microblogs</a:t>
              </a: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141382" y="128922"/>
              <a:ext cx="8859398" cy="1166478"/>
            </a:xfrm>
            <a:prstGeom prst="rect">
              <a:avLst/>
            </a:prstGeom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Bookmarking</a:t>
              </a:r>
            </a:p>
            <a:p>
              <a:pPr algn="ctr"/>
              <a:r>
                <a:rPr lang="en-US" sz="2800" dirty="0"/>
                <a:t>Social News</a:t>
              </a:r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325556" y="4252208"/>
              <a:ext cx="1659617" cy="1175703"/>
            </a:xfrm>
            <a:prstGeom prst="rect">
              <a:avLst/>
            </a:prstGeom>
          </p:spPr>
        </p:pic>
      </p:grpSp>
      <p:grpSp>
        <p:nvGrpSpPr>
          <p:cNvPr id="35" name="Group 34"/>
          <p:cNvGrpSpPr/>
          <p:nvPr/>
        </p:nvGrpSpPr>
        <p:grpSpPr>
          <a:xfrm>
            <a:off x="108080" y="115899"/>
            <a:ext cx="8877093" cy="6742101"/>
            <a:chOff x="108080" y="115899"/>
            <a:chExt cx="8877093" cy="6742101"/>
          </a:xfrm>
        </p:grpSpPr>
        <p:sp>
          <p:nvSpPr>
            <p:cNvPr id="29" name="Rectangle 28"/>
            <p:cNvSpPr/>
            <p:nvPr/>
          </p:nvSpPr>
          <p:spPr>
            <a:xfrm>
              <a:off x="108080" y="5586847"/>
              <a:ext cx="8859398" cy="1271153"/>
            </a:xfrm>
            <a:prstGeom prst="rect">
              <a:avLst/>
            </a:prstGeom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3200" dirty="0" smtClean="0"/>
                <a:t>Virtual World</a:t>
              </a:r>
              <a:endParaRPr lang="en-US" sz="3200" dirty="0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70032" y="115899"/>
              <a:ext cx="2438400" cy="1179502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1000" y="128922"/>
              <a:ext cx="2514600" cy="1166478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580788" y="1400484"/>
              <a:ext cx="1600200" cy="1257059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314563" y="1384798"/>
              <a:ext cx="2446433" cy="1295697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09600" y="2820397"/>
              <a:ext cx="1448808" cy="1295878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581400" y="2806945"/>
              <a:ext cx="1594221" cy="1290169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81000" y="4238437"/>
              <a:ext cx="2781300" cy="1247963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904513" y="4263202"/>
              <a:ext cx="1309855" cy="1198431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032423" y="5586846"/>
              <a:ext cx="2952750" cy="1271153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569464" y="5607700"/>
              <a:ext cx="1524000" cy="12503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4116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14800" y="427270"/>
            <a:ext cx="5684474" cy="2362200"/>
          </a:xfrm>
        </p:spPr>
        <p:txBody>
          <a:bodyPr>
            <a:noAutofit/>
          </a:bodyPr>
          <a:lstStyle/>
          <a:p>
            <a:pPr>
              <a:lnSpc>
                <a:spcPct val="70000"/>
              </a:lnSpc>
              <a:buClr>
                <a:srgbClr val="FF0000"/>
              </a:buClr>
              <a:buFont typeface="Agency FB" panose="020B0503020202020204" pitchFamily="34" charset="0"/>
              <a:buChar char="×"/>
            </a:pPr>
            <a:r>
              <a:rPr lang="en-US" sz="2700" dirty="0" smtClean="0">
                <a:solidFill>
                  <a:srgbClr val="C00000"/>
                </a:solidFill>
                <a:latin typeface="Agency FB" panose="020B0503020202020204" pitchFamily="34" charset="0"/>
              </a:rPr>
              <a:t>Contact information</a:t>
            </a:r>
            <a:endParaRPr lang="en-US" sz="2700" dirty="0">
              <a:solidFill>
                <a:srgbClr val="C00000"/>
              </a:solidFill>
              <a:latin typeface="Agency FB" panose="020B0503020202020204" pitchFamily="34" charset="0"/>
            </a:endParaRPr>
          </a:p>
          <a:p>
            <a:pPr>
              <a:lnSpc>
                <a:spcPct val="70000"/>
              </a:lnSpc>
              <a:buClr>
                <a:srgbClr val="FF0000"/>
              </a:buClr>
              <a:buFont typeface="Agency FB" panose="020B0503020202020204" pitchFamily="34" charset="0"/>
              <a:buChar char="×"/>
            </a:pPr>
            <a:r>
              <a:rPr lang="en-US" sz="2700" dirty="0">
                <a:solidFill>
                  <a:srgbClr val="C00000"/>
                </a:solidFill>
                <a:latin typeface="Agency FB" panose="020B0503020202020204" pitchFamily="34" charset="0"/>
              </a:rPr>
              <a:t>Pictures you don’t want everyone to see</a:t>
            </a:r>
          </a:p>
          <a:p>
            <a:pPr>
              <a:lnSpc>
                <a:spcPct val="70000"/>
              </a:lnSpc>
              <a:buClr>
                <a:srgbClr val="FF0000"/>
              </a:buClr>
              <a:buFont typeface="Agency FB" panose="020B0503020202020204" pitchFamily="34" charset="0"/>
              <a:buChar char="×"/>
            </a:pPr>
            <a:r>
              <a:rPr lang="en-US" sz="2700" dirty="0">
                <a:solidFill>
                  <a:srgbClr val="C00000"/>
                </a:solidFill>
                <a:latin typeface="Agency FB" panose="020B0503020202020204" pitchFamily="34" charset="0"/>
              </a:rPr>
              <a:t>Information about your school or work</a:t>
            </a:r>
          </a:p>
          <a:p>
            <a:pPr>
              <a:lnSpc>
                <a:spcPct val="70000"/>
              </a:lnSpc>
              <a:buClr>
                <a:srgbClr val="FF0000"/>
              </a:buClr>
              <a:buFont typeface="Agency FB" panose="020B0503020202020204" pitchFamily="34" charset="0"/>
              <a:buChar char="×"/>
            </a:pPr>
            <a:r>
              <a:rPr lang="en-US" sz="2700" dirty="0">
                <a:solidFill>
                  <a:srgbClr val="C00000"/>
                </a:solidFill>
                <a:latin typeface="Agency FB" panose="020B0503020202020204" pitchFamily="34" charset="0"/>
              </a:rPr>
              <a:t>Your </a:t>
            </a:r>
            <a:r>
              <a:rPr lang="en-US" sz="2700" dirty="0" smtClean="0">
                <a:solidFill>
                  <a:srgbClr val="C00000"/>
                </a:solidFill>
                <a:latin typeface="Agency FB" panose="020B0503020202020204" pitchFamily="34" charset="0"/>
              </a:rPr>
              <a:t>travel </a:t>
            </a:r>
            <a:r>
              <a:rPr lang="en-US" sz="2700" dirty="0">
                <a:solidFill>
                  <a:srgbClr val="C00000"/>
                </a:solidFill>
                <a:latin typeface="Agency FB" panose="020B0503020202020204" pitchFamily="34" charset="0"/>
              </a:rPr>
              <a:t>p</a:t>
            </a:r>
            <a:r>
              <a:rPr lang="en-US" sz="2700" dirty="0" smtClean="0">
                <a:solidFill>
                  <a:srgbClr val="C00000"/>
                </a:solidFill>
                <a:latin typeface="Agency FB" panose="020B0503020202020204" pitchFamily="34" charset="0"/>
              </a:rPr>
              <a:t>lan</a:t>
            </a:r>
            <a:endParaRPr lang="en-US" sz="2700" dirty="0">
              <a:solidFill>
                <a:srgbClr val="C00000"/>
              </a:solidFill>
              <a:latin typeface="Agency FB" panose="020B0503020202020204" pitchFamily="34" charset="0"/>
            </a:endParaRPr>
          </a:p>
          <a:p>
            <a:pPr>
              <a:lnSpc>
                <a:spcPct val="70000"/>
              </a:lnSpc>
              <a:buClr>
                <a:srgbClr val="FF0000"/>
              </a:buClr>
              <a:buFont typeface="Agency FB" panose="020B0503020202020204" pitchFamily="34" charset="0"/>
              <a:buChar char="×"/>
            </a:pPr>
            <a:r>
              <a:rPr lang="en-US" sz="2700" dirty="0">
                <a:solidFill>
                  <a:srgbClr val="C00000"/>
                </a:solidFill>
                <a:latin typeface="Agency FB" panose="020B0503020202020204" pitchFamily="34" charset="0"/>
              </a:rPr>
              <a:t>New </a:t>
            </a:r>
            <a:r>
              <a:rPr lang="en-US" sz="2700" dirty="0" smtClean="0">
                <a:solidFill>
                  <a:srgbClr val="C00000"/>
                </a:solidFill>
                <a:latin typeface="Agency FB" panose="020B0503020202020204" pitchFamily="34" charset="0"/>
              </a:rPr>
              <a:t>purchases</a:t>
            </a:r>
            <a:endParaRPr lang="en-US" sz="2700" dirty="0">
              <a:solidFill>
                <a:srgbClr val="C00000"/>
              </a:solidFill>
              <a:latin typeface="Agency FB" panose="020B0503020202020204" pitchFamily="34" charset="0"/>
            </a:endParaRPr>
          </a:p>
          <a:p>
            <a:pPr>
              <a:lnSpc>
                <a:spcPct val="70000"/>
              </a:lnSpc>
              <a:buClr>
                <a:srgbClr val="FF0000"/>
              </a:buClr>
              <a:buFont typeface="Agency FB" panose="020B0503020202020204" pitchFamily="34" charset="0"/>
              <a:buChar char="×"/>
            </a:pPr>
            <a:r>
              <a:rPr lang="en-US" sz="2700" dirty="0">
                <a:solidFill>
                  <a:srgbClr val="C00000"/>
                </a:solidFill>
                <a:latin typeface="Agency FB" panose="020B0503020202020204" pitchFamily="34" charset="0"/>
              </a:rPr>
              <a:t>Friends </a:t>
            </a:r>
            <a:r>
              <a:rPr lang="en-US" sz="2700" dirty="0" smtClean="0">
                <a:solidFill>
                  <a:srgbClr val="C00000"/>
                </a:solidFill>
                <a:latin typeface="Agency FB" panose="020B0503020202020204" pitchFamily="34" charset="0"/>
              </a:rPr>
              <a:t>in ‘unglam</a:t>
            </a:r>
            <a:r>
              <a:rPr lang="en-US" sz="2700" dirty="0">
                <a:solidFill>
                  <a:srgbClr val="C00000"/>
                </a:solidFill>
                <a:latin typeface="Agency FB" panose="020B0503020202020204" pitchFamily="34" charset="0"/>
              </a:rPr>
              <a:t>’ </a:t>
            </a:r>
            <a:r>
              <a:rPr lang="en-US" sz="2700" dirty="0" smtClean="0">
                <a:solidFill>
                  <a:srgbClr val="C00000"/>
                </a:solidFill>
                <a:latin typeface="Agency FB" panose="020B0503020202020204" pitchFamily="34" charset="0"/>
              </a:rPr>
              <a:t>shots</a:t>
            </a:r>
            <a:endParaRPr lang="en-US" sz="2700" dirty="0">
              <a:solidFill>
                <a:srgbClr val="C00000"/>
              </a:solidFill>
              <a:latin typeface="Agency FB" panose="020B0503020202020204" pitchFamily="34" charset="0"/>
            </a:endParaRPr>
          </a:p>
          <a:p>
            <a:pPr>
              <a:lnSpc>
                <a:spcPct val="70000"/>
              </a:lnSpc>
              <a:buClr>
                <a:srgbClr val="FF0000"/>
              </a:buClr>
              <a:buFont typeface="Agency FB" panose="020B0503020202020204" pitchFamily="34" charset="0"/>
              <a:buChar char="×"/>
            </a:pPr>
            <a:r>
              <a:rPr lang="en-US" sz="2700" dirty="0">
                <a:solidFill>
                  <a:srgbClr val="C00000"/>
                </a:solidFill>
                <a:latin typeface="Agency FB" panose="020B0503020202020204" pitchFamily="34" charset="0"/>
              </a:rPr>
              <a:t>Chain </a:t>
            </a:r>
            <a:r>
              <a:rPr lang="en-US" sz="2700" dirty="0" smtClean="0">
                <a:solidFill>
                  <a:srgbClr val="C00000"/>
                </a:solidFill>
                <a:latin typeface="Agency FB" panose="020B0503020202020204" pitchFamily="34" charset="0"/>
              </a:rPr>
              <a:t>status </a:t>
            </a:r>
            <a:r>
              <a:rPr lang="en-US" sz="2700" dirty="0">
                <a:solidFill>
                  <a:srgbClr val="C00000"/>
                </a:solidFill>
                <a:latin typeface="Agency FB" panose="020B0503020202020204" pitchFamily="34" charset="0"/>
              </a:rPr>
              <a:t>updates</a:t>
            </a:r>
          </a:p>
          <a:p>
            <a:pPr>
              <a:buNone/>
            </a:pPr>
            <a:endParaRPr lang="en-US" sz="2400" dirty="0">
              <a:solidFill>
                <a:srgbClr val="C00000"/>
              </a:solidFill>
              <a:latin typeface="Agency FB" panose="020B0503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22"/>
          <a:stretch/>
        </p:blipFill>
        <p:spPr>
          <a:xfrm>
            <a:off x="457200" y="791929"/>
            <a:ext cx="3505200" cy="199754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48000" y="3731046"/>
            <a:ext cx="5791200" cy="2350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defTabSz="685800">
              <a:lnSpc>
                <a:spcPct val="70000"/>
              </a:lnSpc>
              <a:spcBef>
                <a:spcPts val="750"/>
              </a:spcBef>
              <a:buClr>
                <a:srgbClr val="FF0000"/>
              </a:buClr>
              <a:buFont typeface="Agency FB" panose="020B0503020202020204" pitchFamily="34" charset="0"/>
              <a:buChar char="×"/>
            </a:pPr>
            <a:r>
              <a:rPr lang="en-US" sz="2700" dirty="0">
                <a:solidFill>
                  <a:srgbClr val="C00000"/>
                </a:solidFill>
                <a:latin typeface="Agency FB" panose="020B0503020202020204" pitchFamily="34" charset="0"/>
              </a:rPr>
              <a:t>Assume any communication is private</a:t>
            </a:r>
          </a:p>
          <a:p>
            <a:pPr marL="171450" indent="-171450" defTabSz="685800">
              <a:lnSpc>
                <a:spcPct val="70000"/>
              </a:lnSpc>
              <a:spcBef>
                <a:spcPts val="750"/>
              </a:spcBef>
              <a:buClr>
                <a:srgbClr val="FF0000"/>
              </a:buClr>
              <a:buFont typeface="Agency FB" panose="020B0503020202020204" pitchFamily="34" charset="0"/>
              <a:buChar char="×"/>
            </a:pPr>
            <a:r>
              <a:rPr lang="en-US" sz="2700" dirty="0">
                <a:solidFill>
                  <a:srgbClr val="C00000"/>
                </a:solidFill>
                <a:latin typeface="Agency FB" panose="020B0503020202020204" pitchFamily="34" charset="0"/>
              </a:rPr>
              <a:t>Add friends you don’t really know</a:t>
            </a:r>
          </a:p>
          <a:p>
            <a:pPr marL="171450" indent="-171450" defTabSz="685800">
              <a:lnSpc>
                <a:spcPct val="70000"/>
              </a:lnSpc>
              <a:spcBef>
                <a:spcPts val="750"/>
              </a:spcBef>
              <a:buClr>
                <a:srgbClr val="FF0000"/>
              </a:buClr>
              <a:buFont typeface="Agency FB" panose="020B0503020202020204" pitchFamily="34" charset="0"/>
              <a:buChar char="×"/>
            </a:pPr>
            <a:r>
              <a:rPr lang="en-US" sz="2700" dirty="0">
                <a:solidFill>
                  <a:srgbClr val="C00000"/>
                </a:solidFill>
                <a:latin typeface="Agency FB" panose="020B0503020202020204" pitchFamily="34" charset="0"/>
              </a:rPr>
              <a:t>Disable privacy on your accounts</a:t>
            </a:r>
          </a:p>
          <a:p>
            <a:pPr marL="171450" indent="-171450" defTabSz="685800">
              <a:lnSpc>
                <a:spcPct val="70000"/>
              </a:lnSpc>
              <a:spcBef>
                <a:spcPts val="750"/>
              </a:spcBef>
              <a:buClr>
                <a:srgbClr val="FF0000"/>
              </a:buClr>
              <a:buFont typeface="Agency FB" panose="020B0503020202020204" pitchFamily="34" charset="0"/>
              <a:buChar char="×"/>
            </a:pPr>
            <a:r>
              <a:rPr lang="en-US" sz="2700" dirty="0">
                <a:solidFill>
                  <a:srgbClr val="C00000"/>
                </a:solidFill>
                <a:latin typeface="Agency FB" panose="020B0503020202020204" pitchFamily="34" charset="0"/>
              </a:rPr>
              <a:t>Comment on every post</a:t>
            </a:r>
          </a:p>
          <a:p>
            <a:pPr marL="171450" indent="-171450" defTabSz="685800">
              <a:lnSpc>
                <a:spcPct val="70000"/>
              </a:lnSpc>
              <a:spcBef>
                <a:spcPts val="750"/>
              </a:spcBef>
              <a:buClr>
                <a:srgbClr val="FF0000"/>
              </a:buClr>
              <a:buFont typeface="Agency FB" panose="020B0503020202020204" pitchFamily="34" charset="0"/>
              <a:buChar char="×"/>
            </a:pPr>
            <a:r>
              <a:rPr lang="en-US" sz="2700" dirty="0">
                <a:solidFill>
                  <a:srgbClr val="C00000"/>
                </a:solidFill>
                <a:latin typeface="Agency FB" panose="020B0503020202020204" pitchFamily="34" charset="0"/>
              </a:rPr>
              <a:t>T</a:t>
            </a:r>
            <a:r>
              <a:rPr lang="en-US" sz="2700" dirty="0" smtClean="0">
                <a:solidFill>
                  <a:srgbClr val="C00000"/>
                </a:solidFill>
                <a:latin typeface="Agency FB" panose="020B0503020202020204" pitchFamily="34" charset="0"/>
              </a:rPr>
              <a:t>ag </a:t>
            </a:r>
            <a:r>
              <a:rPr lang="en-US" sz="2700" dirty="0">
                <a:solidFill>
                  <a:srgbClr val="C00000"/>
                </a:solidFill>
                <a:latin typeface="Agency FB" panose="020B0503020202020204" pitchFamily="34" charset="0"/>
              </a:rPr>
              <a:t>people in irrelevant posts</a:t>
            </a:r>
          </a:p>
          <a:p>
            <a:pPr marL="171450" indent="-171450" defTabSz="685800">
              <a:lnSpc>
                <a:spcPct val="70000"/>
              </a:lnSpc>
              <a:spcBef>
                <a:spcPts val="750"/>
              </a:spcBef>
              <a:buClr>
                <a:srgbClr val="FF0000"/>
              </a:buClr>
              <a:buFont typeface="Agency FB" panose="020B0503020202020204" pitchFamily="34" charset="0"/>
              <a:buChar char="×"/>
            </a:pPr>
            <a:r>
              <a:rPr lang="en-US" sz="2700" dirty="0">
                <a:solidFill>
                  <a:srgbClr val="C00000"/>
                </a:solidFill>
                <a:latin typeface="Agency FB" panose="020B0503020202020204" pitchFamily="34" charset="0"/>
              </a:rPr>
              <a:t>S</a:t>
            </a:r>
            <a:r>
              <a:rPr lang="en-US" sz="2700" dirty="0" smtClean="0">
                <a:solidFill>
                  <a:srgbClr val="C00000"/>
                </a:solidFill>
                <a:latin typeface="Agency FB" panose="020B0503020202020204" pitchFamily="34" charset="0"/>
              </a:rPr>
              <a:t>end </a:t>
            </a:r>
            <a:r>
              <a:rPr lang="en-US" sz="2700" dirty="0">
                <a:solidFill>
                  <a:srgbClr val="C00000"/>
                </a:solidFill>
                <a:latin typeface="Agency FB" panose="020B0503020202020204" pitchFamily="34" charset="0"/>
              </a:rPr>
              <a:t>random application/game invites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3733800"/>
            <a:ext cx="2209800" cy="2156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864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3999" cy="6858000"/>
          </a:xfrm>
          <a:prstGeom prst="rect">
            <a:avLst/>
          </a:prstGeom>
          <a:solidFill>
            <a:srgbClr val="FBEBC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r>
              <a:rPr lang="en-US" sz="2800" dirty="0">
                <a:solidFill>
                  <a:srgbClr val="0070C0"/>
                </a:solidFill>
                <a:latin typeface="Rockwell Condensed" panose="02060603050405020104" pitchFamily="18" charset="0"/>
              </a:rPr>
              <a:t>Lacks Emotional Connection</a:t>
            </a:r>
          </a:p>
          <a:p>
            <a:pPr algn="just">
              <a:lnSpc>
                <a:spcPct val="150000"/>
              </a:lnSpc>
            </a:pPr>
            <a:r>
              <a:rPr lang="en-US" sz="2800" dirty="0">
                <a:solidFill>
                  <a:srgbClr val="0070C0"/>
                </a:solidFill>
                <a:latin typeface="Rockwell Condensed" panose="02060603050405020104" pitchFamily="18" charset="0"/>
              </a:rPr>
              <a:t>Gives People a License to be Hurtful</a:t>
            </a:r>
          </a:p>
          <a:p>
            <a:pPr algn="just">
              <a:lnSpc>
                <a:spcPct val="150000"/>
              </a:lnSpc>
            </a:pPr>
            <a:r>
              <a:rPr lang="en-US" sz="2800" dirty="0">
                <a:solidFill>
                  <a:srgbClr val="0070C0"/>
                </a:solidFill>
                <a:latin typeface="Rockwell Condensed" panose="02060603050405020104" pitchFamily="18" charset="0"/>
              </a:rPr>
              <a:t>Decreases Face-to-Face Communication Skills</a:t>
            </a:r>
          </a:p>
          <a:p>
            <a:pPr algn="just">
              <a:lnSpc>
                <a:spcPct val="150000"/>
              </a:lnSpc>
            </a:pPr>
            <a:r>
              <a:rPr lang="en-US" sz="2800" dirty="0">
                <a:solidFill>
                  <a:srgbClr val="0070C0"/>
                </a:solidFill>
                <a:latin typeface="Rockwell Condensed" panose="02060603050405020104" pitchFamily="18" charset="0"/>
              </a:rPr>
              <a:t>Conveys Inauthentic Expression of </a:t>
            </a:r>
            <a:r>
              <a:rPr lang="en-US" sz="2800" dirty="0" smtClean="0">
                <a:solidFill>
                  <a:srgbClr val="0070C0"/>
                </a:solidFill>
                <a:latin typeface="Rockwell Condensed" panose="02060603050405020104" pitchFamily="18" charset="0"/>
              </a:rPr>
              <a:t>Feelings</a:t>
            </a:r>
          </a:p>
          <a:p>
            <a:pPr algn="just">
              <a:lnSpc>
                <a:spcPct val="150000"/>
              </a:lnSpc>
            </a:pPr>
            <a:r>
              <a:rPr lang="en-US" sz="2800" dirty="0" smtClean="0">
                <a:solidFill>
                  <a:srgbClr val="0070C0"/>
                </a:solidFill>
                <a:latin typeface="Rockwell Condensed" panose="02060603050405020104" pitchFamily="18" charset="0"/>
              </a:rPr>
              <a:t>Facilitates Laziness</a:t>
            </a:r>
          </a:p>
          <a:p>
            <a:pPr algn="just">
              <a:lnSpc>
                <a:spcPct val="150000"/>
              </a:lnSpc>
            </a:pPr>
            <a:r>
              <a:rPr lang="en-US" sz="2800" dirty="0">
                <a:solidFill>
                  <a:srgbClr val="0070C0"/>
                </a:solidFill>
                <a:latin typeface="Rockwell Condensed" panose="02060603050405020104" pitchFamily="18" charset="0"/>
              </a:rPr>
              <a:t>Causes Face-to-Face Interactions to Feel </a:t>
            </a:r>
            <a:r>
              <a:rPr lang="en-US" sz="2800" dirty="0" smtClean="0">
                <a:solidFill>
                  <a:srgbClr val="0070C0"/>
                </a:solidFill>
                <a:latin typeface="Rockwell Condensed" panose="02060603050405020104" pitchFamily="18" charset="0"/>
              </a:rPr>
              <a:t>Disconnected</a:t>
            </a:r>
          </a:p>
          <a:p>
            <a:pPr algn="just">
              <a:lnSpc>
                <a:spcPct val="150000"/>
              </a:lnSpc>
            </a:pPr>
            <a:r>
              <a:rPr lang="en-US" sz="2800" dirty="0" smtClean="0">
                <a:solidFill>
                  <a:srgbClr val="0070C0"/>
                </a:solidFill>
                <a:latin typeface="Rockwell Condensed" panose="02060603050405020104" pitchFamily="18" charset="0"/>
              </a:rPr>
              <a:t>Reduces Family Closeness</a:t>
            </a:r>
          </a:p>
          <a:p>
            <a:pPr algn="just">
              <a:lnSpc>
                <a:spcPct val="150000"/>
              </a:lnSpc>
            </a:pPr>
            <a:r>
              <a:rPr lang="en-US" sz="2800" dirty="0" smtClean="0">
                <a:solidFill>
                  <a:srgbClr val="0070C0"/>
                </a:solidFill>
                <a:latin typeface="Rockwell Condensed" panose="02060603050405020104" pitchFamily="18" charset="0"/>
              </a:rPr>
              <a:t>Creates </a:t>
            </a:r>
            <a:r>
              <a:rPr lang="en-US" sz="2800" dirty="0">
                <a:solidFill>
                  <a:srgbClr val="0070C0"/>
                </a:solidFill>
                <a:latin typeface="Rockwell Condensed" panose="02060603050405020104" pitchFamily="18" charset="0"/>
              </a:rPr>
              <a:t>a Skewed </a:t>
            </a:r>
            <a:r>
              <a:rPr lang="en-US" sz="2800" dirty="0" smtClean="0">
                <a:solidFill>
                  <a:srgbClr val="0070C0"/>
                </a:solidFill>
                <a:latin typeface="Rockwell Condensed" panose="02060603050405020104" pitchFamily="18" charset="0"/>
              </a:rPr>
              <a:t>Self-Image</a:t>
            </a:r>
          </a:p>
          <a:p>
            <a:pPr algn="just">
              <a:lnSpc>
                <a:spcPct val="150000"/>
              </a:lnSpc>
            </a:pPr>
            <a:r>
              <a:rPr lang="en-US" sz="2800" dirty="0" smtClean="0">
                <a:solidFill>
                  <a:srgbClr val="0070C0"/>
                </a:solidFill>
                <a:latin typeface="Rockwell Condensed" panose="02060603050405020104" pitchFamily="18" charset="0"/>
              </a:rPr>
              <a:t>Causes Distractions</a:t>
            </a:r>
          </a:p>
          <a:p>
            <a:pPr algn="just">
              <a:lnSpc>
                <a:spcPct val="150000"/>
              </a:lnSpc>
            </a:pPr>
            <a:r>
              <a:rPr lang="en-US" sz="2800" dirty="0" smtClean="0">
                <a:solidFill>
                  <a:srgbClr val="0070C0"/>
                </a:solidFill>
                <a:latin typeface="Rockwell Condensed" panose="02060603050405020104" pitchFamily="18" charset="0"/>
              </a:rPr>
              <a:t>Reduces Physical </a:t>
            </a:r>
            <a:r>
              <a:rPr lang="en-US" sz="2800" dirty="0">
                <a:solidFill>
                  <a:srgbClr val="0070C0"/>
                </a:solidFill>
                <a:latin typeface="Rockwell Condensed" panose="02060603050405020104" pitchFamily="18" charset="0"/>
              </a:rPr>
              <a:t>Activities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5410200" y="304800"/>
            <a:ext cx="3522628" cy="6553200"/>
            <a:chOff x="3124651" y="313063"/>
            <a:chExt cx="3522628" cy="655320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24651" y="3970663"/>
              <a:ext cx="3522628" cy="289560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58051" y="313063"/>
              <a:ext cx="2924175" cy="30039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94427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Rectangle 1"/>
          <p:cNvSpPr>
            <a:spLocks noGrp="1" noChangeArrowheads="1"/>
          </p:cNvSpPr>
          <p:nvPr>
            <p:ph type="title"/>
          </p:nvPr>
        </p:nvSpPr>
        <p:spPr>
          <a:xfrm>
            <a:off x="76200" y="152400"/>
            <a:ext cx="7886700" cy="372666"/>
          </a:xfrm>
          <a:ln/>
        </p:spPr>
        <p:txBody>
          <a:bodyPr/>
          <a:lstStyle/>
          <a:p>
            <a:pPr marL="1190">
              <a:buSzPct val="45000"/>
              <a:tabLst>
                <a:tab pos="542925" algn="l"/>
                <a:tab pos="1085850" algn="l"/>
                <a:tab pos="1628775" algn="l"/>
                <a:tab pos="2171700" algn="l"/>
                <a:tab pos="2714625" algn="l"/>
                <a:tab pos="3257550" algn="l"/>
                <a:tab pos="3800475" algn="l"/>
                <a:tab pos="4343400" algn="l"/>
                <a:tab pos="4886325" algn="l"/>
                <a:tab pos="5429250" algn="l"/>
                <a:tab pos="5972175" algn="l"/>
                <a:tab pos="6515100" algn="l"/>
                <a:tab pos="7058025" algn="l"/>
                <a:tab pos="7600950" algn="l"/>
              </a:tabLst>
            </a:pPr>
            <a:r>
              <a:rPr lang="en-US" altLang="en-US" sz="1800" b="1" u="sng" dirty="0"/>
              <a:t>Facebook Contents and privacy</a:t>
            </a:r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2399" y="685800"/>
            <a:ext cx="8935139" cy="556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682403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49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011215" cy="26565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4011214" y="0"/>
            <a:ext cx="5132786" cy="6858000"/>
          </a:xfrm>
          <a:prstGeom prst="rect">
            <a:avLst/>
          </a:prstGeom>
          <a:solidFill>
            <a:srgbClr val="7FB726"/>
          </a:solidFill>
          <a:ln>
            <a:solidFill>
              <a:srgbClr val="7DB6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58365" indent="-257175">
              <a:lnSpc>
                <a:spcPct val="150000"/>
              </a:lnSpc>
              <a:buClr>
                <a:srgbClr val="C00000"/>
              </a:buClr>
              <a:buSzPct val="87000"/>
              <a:buFont typeface="Wingdings" panose="05000000000000000000" pitchFamily="2" charset="2"/>
              <a:buChar char="ü"/>
            </a:pPr>
            <a:r>
              <a:rPr lang="en-US" altLang="en-US" sz="2000" dirty="0">
                <a:solidFill>
                  <a:srgbClr val="021D3C"/>
                </a:solidFill>
                <a:latin typeface="Comic Sans MS" panose="030F0702030302020204" pitchFamily="66" charset="0"/>
              </a:rPr>
              <a:t>Do not share your personal information or valuable information. It may be saved in the server and can be hacked.</a:t>
            </a:r>
          </a:p>
          <a:p>
            <a:pPr marL="258365" indent="-257175">
              <a:lnSpc>
                <a:spcPct val="150000"/>
              </a:lnSpc>
              <a:buClr>
                <a:srgbClr val="C00000"/>
              </a:buClr>
              <a:buSzPct val="87000"/>
              <a:buFont typeface="Wingdings" panose="05000000000000000000" pitchFamily="2" charset="2"/>
              <a:buChar char="ü"/>
            </a:pPr>
            <a:r>
              <a:rPr lang="en-US" altLang="en-US" sz="2000" dirty="0">
                <a:solidFill>
                  <a:srgbClr val="021D3C"/>
                </a:solidFill>
                <a:latin typeface="Comic Sans MS" panose="030F0702030302020204" pitchFamily="66" charset="0"/>
              </a:rPr>
              <a:t>Do not respond to unknown  </a:t>
            </a:r>
            <a:r>
              <a:rPr lang="en-US" altLang="en-US" sz="2000" dirty="0" smtClean="0">
                <a:solidFill>
                  <a:srgbClr val="021D3C"/>
                </a:solidFill>
                <a:latin typeface="Comic Sans MS" panose="030F0702030302020204" pitchFamily="66" charset="0"/>
              </a:rPr>
              <a:t>users; block them.</a:t>
            </a:r>
            <a:endParaRPr lang="en-US" altLang="en-US" sz="2000" dirty="0">
              <a:solidFill>
                <a:srgbClr val="021D3C"/>
              </a:solidFill>
              <a:latin typeface="Comic Sans MS" panose="030F0702030302020204" pitchFamily="66" charset="0"/>
            </a:endParaRPr>
          </a:p>
          <a:p>
            <a:pPr marL="258365" indent="-257175">
              <a:lnSpc>
                <a:spcPct val="150000"/>
              </a:lnSpc>
              <a:buClr>
                <a:srgbClr val="C00000"/>
              </a:buClr>
              <a:buSzPct val="87000"/>
              <a:buFont typeface="Wingdings" panose="05000000000000000000" pitchFamily="2" charset="2"/>
              <a:buChar char="ü"/>
            </a:pPr>
            <a:r>
              <a:rPr lang="en-US" altLang="en-US" sz="2000" dirty="0">
                <a:solidFill>
                  <a:srgbClr val="021D3C"/>
                </a:solidFill>
                <a:latin typeface="Comic Sans MS" panose="030F0702030302020204" pitchFamily="66" charset="0"/>
              </a:rPr>
              <a:t>Make sure that you are not clicking on unknown links or images. These can hack your data on your </a:t>
            </a:r>
            <a:r>
              <a:rPr lang="en-US" altLang="en-US" sz="2000" dirty="0" smtClean="0">
                <a:solidFill>
                  <a:srgbClr val="021D3C"/>
                </a:solidFill>
                <a:latin typeface="Comic Sans MS" panose="030F0702030302020204" pitchFamily="66" charset="0"/>
              </a:rPr>
              <a:t>phone</a:t>
            </a:r>
          </a:p>
          <a:p>
            <a:pPr marL="258365" indent="-257175">
              <a:lnSpc>
                <a:spcPct val="150000"/>
              </a:lnSpc>
              <a:buClr>
                <a:srgbClr val="C00000"/>
              </a:buClr>
              <a:buSzPct val="87000"/>
              <a:buFont typeface="Wingdings" panose="05000000000000000000" pitchFamily="2" charset="2"/>
              <a:buChar char="ü"/>
            </a:pPr>
            <a:r>
              <a:rPr lang="en-US" sz="2000" dirty="0" smtClean="0">
                <a:solidFill>
                  <a:srgbClr val="021D3C"/>
                </a:solidFill>
                <a:latin typeface="Comic Sans MS" panose="030F0702030302020204" pitchFamily="66" charset="0"/>
              </a:rPr>
              <a:t>Don’t join every group that you are invited or added to.</a:t>
            </a:r>
          </a:p>
          <a:p>
            <a:pPr marL="342900" indent="-342900" fontAlgn="base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ü"/>
            </a:pPr>
            <a:r>
              <a:rPr lang="en-US" sz="2000" dirty="0" smtClean="0">
                <a:solidFill>
                  <a:srgbClr val="021D3C"/>
                </a:solidFill>
                <a:latin typeface="Comic Sans MS" panose="030F0702030302020204" pitchFamily="66" charset="0"/>
              </a:rPr>
              <a:t>Share settings should be set to “my contacts.”</a:t>
            </a:r>
          </a:p>
          <a:p>
            <a:pPr marL="342900" indent="-342900" fontAlgn="base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ü"/>
            </a:pPr>
            <a:r>
              <a:rPr lang="en-US" sz="2000" dirty="0" smtClean="0">
                <a:solidFill>
                  <a:srgbClr val="021D3C"/>
                </a:solidFill>
                <a:latin typeface="Comic Sans MS" panose="030F0702030302020204" pitchFamily="66" charset="0"/>
              </a:rPr>
              <a:t>Be careful while sharing any information in WhatsApp groups.</a:t>
            </a:r>
            <a:endParaRPr lang="en-US" sz="2000" dirty="0">
              <a:solidFill>
                <a:srgbClr val="021D3C"/>
              </a:solidFill>
              <a:latin typeface="Comic Sans MS" panose="030F0702030302020204" pitchFamily="66" charset="0"/>
            </a:endParaRPr>
          </a:p>
        </p:txBody>
      </p:sp>
      <p:sp>
        <p:nvSpPr>
          <p:cNvPr id="4" name="Round Same Side Corner Rectangle 3"/>
          <p:cNvSpPr/>
          <p:nvPr/>
        </p:nvSpPr>
        <p:spPr>
          <a:xfrm>
            <a:off x="0" y="3235880"/>
            <a:ext cx="4011213" cy="3042760"/>
          </a:xfrm>
          <a:prstGeom prst="round2SameRect">
            <a:avLst/>
          </a:prstGeom>
          <a:solidFill>
            <a:srgbClr val="E2D2BB"/>
          </a:solidFill>
          <a:ln>
            <a:solidFill>
              <a:srgbClr val="E2D2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fontAlgn="base">
              <a:buClr>
                <a:srgbClr val="CC0000"/>
              </a:buClr>
              <a:buFont typeface="Wingdings 2" panose="05020102010507070707" pitchFamily="18" charset="2"/>
              <a:buChar char="T"/>
            </a:pPr>
            <a:r>
              <a:rPr lang="en-US" sz="2000" b="1" dirty="0">
                <a:solidFill>
                  <a:srgbClr val="CC0000"/>
                </a:solidFill>
              </a:rPr>
              <a:t>Opens the Door to Strangers</a:t>
            </a:r>
          </a:p>
          <a:p>
            <a:pPr marL="342900" indent="-342900">
              <a:buClr>
                <a:srgbClr val="CC0000"/>
              </a:buClr>
              <a:buFont typeface="Wingdings 2" panose="05020102010507070707" pitchFamily="18" charset="2"/>
              <a:buChar char="T"/>
            </a:pPr>
            <a:endParaRPr lang="en-US" sz="2000" dirty="0" smtClean="0">
              <a:solidFill>
                <a:srgbClr val="CC0000"/>
              </a:solidFill>
            </a:endParaRPr>
          </a:p>
          <a:p>
            <a:pPr marL="342900" indent="-342900" fontAlgn="base">
              <a:buClr>
                <a:srgbClr val="CC0000"/>
              </a:buClr>
              <a:buFont typeface="Wingdings 2" panose="05020102010507070707" pitchFamily="18" charset="2"/>
              <a:buChar char="T"/>
            </a:pPr>
            <a:r>
              <a:rPr lang="en-US" sz="2000" b="1" dirty="0">
                <a:solidFill>
                  <a:srgbClr val="CC0000"/>
                </a:solidFill>
              </a:rPr>
              <a:t>Raises Probability of Sexting</a:t>
            </a:r>
          </a:p>
          <a:p>
            <a:pPr marL="342900" indent="-342900" fontAlgn="base">
              <a:buClr>
                <a:srgbClr val="CC0000"/>
              </a:buClr>
              <a:buFont typeface="Wingdings 2" panose="05020102010507070707" pitchFamily="18" charset="2"/>
              <a:buChar char="T"/>
            </a:pPr>
            <a:endParaRPr lang="en-US" sz="2000" b="1" dirty="0" smtClean="0">
              <a:solidFill>
                <a:srgbClr val="CC0000"/>
              </a:solidFill>
            </a:endParaRPr>
          </a:p>
          <a:p>
            <a:pPr marL="342900" indent="-342900" fontAlgn="base">
              <a:buClr>
                <a:srgbClr val="CC0000"/>
              </a:buClr>
              <a:buFont typeface="Wingdings 2" panose="05020102010507070707" pitchFamily="18" charset="2"/>
              <a:buChar char="T"/>
            </a:pPr>
            <a:r>
              <a:rPr lang="en-US" sz="2000" b="1" dirty="0" smtClean="0">
                <a:solidFill>
                  <a:srgbClr val="CC0000"/>
                </a:solidFill>
              </a:rPr>
              <a:t>Increases the Vulnerability </a:t>
            </a:r>
            <a:r>
              <a:rPr lang="en-US" sz="2000" b="1" dirty="0">
                <a:solidFill>
                  <a:srgbClr val="CC0000"/>
                </a:solidFill>
              </a:rPr>
              <a:t>to </a:t>
            </a:r>
            <a:r>
              <a:rPr lang="en-US" sz="2000" b="1" dirty="0" smtClean="0">
                <a:solidFill>
                  <a:srgbClr val="CC0000"/>
                </a:solidFill>
              </a:rPr>
              <a:t>Cyberbullying</a:t>
            </a:r>
          </a:p>
          <a:p>
            <a:pPr marL="342900" indent="-342900" fontAlgn="base">
              <a:buClr>
                <a:srgbClr val="CC0000"/>
              </a:buClr>
              <a:buFont typeface="Wingdings 2" panose="05020102010507070707" pitchFamily="18" charset="2"/>
              <a:buChar char="T"/>
            </a:pPr>
            <a:endParaRPr lang="en-US" sz="2000" b="1" dirty="0">
              <a:solidFill>
                <a:srgbClr val="CC0000"/>
              </a:solidFill>
            </a:endParaRPr>
          </a:p>
          <a:p>
            <a:pPr marL="342900" indent="-342900" fontAlgn="base">
              <a:buClr>
                <a:srgbClr val="CC0000"/>
              </a:buClr>
              <a:buFont typeface="Wingdings 2" panose="05020102010507070707" pitchFamily="18" charset="2"/>
              <a:buChar char="T"/>
            </a:pPr>
            <a:r>
              <a:rPr lang="en-US" sz="2000" b="1" dirty="0" smtClean="0">
                <a:solidFill>
                  <a:srgbClr val="CC0000"/>
                </a:solidFill>
              </a:rPr>
              <a:t>Easy to Share Location </a:t>
            </a:r>
            <a:r>
              <a:rPr lang="en-US" sz="2000" b="1" dirty="0">
                <a:solidFill>
                  <a:srgbClr val="CC0000"/>
                </a:solidFill>
              </a:rPr>
              <a:t>D</a:t>
            </a:r>
            <a:r>
              <a:rPr lang="en-US" sz="2000" b="1" dirty="0" smtClean="0">
                <a:solidFill>
                  <a:srgbClr val="CC0000"/>
                </a:solidFill>
              </a:rPr>
              <a:t>etails</a:t>
            </a:r>
            <a:endParaRPr lang="en-US" sz="2000" dirty="0">
              <a:solidFill>
                <a:srgbClr val="CC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269421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078554" y="223157"/>
            <a:ext cx="30508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i="0" dirty="0" smtClean="0">
                <a:solidFill>
                  <a:srgbClr val="C00000"/>
                </a:solidFill>
                <a:latin typeface="Baskerville Old Face" panose="02020602080505020303" pitchFamily="18" charset="0"/>
                <a:ea typeface="Adobe Myungjo Std M" panose="02020600000000000000" pitchFamily="18" charset="-128"/>
              </a:rPr>
              <a:t>What We </a:t>
            </a:r>
            <a:r>
              <a:rPr lang="en-IN" sz="3600" dirty="0">
                <a:solidFill>
                  <a:srgbClr val="C00000"/>
                </a:solidFill>
                <a:latin typeface="Baskerville Old Face" panose="02020602080505020303" pitchFamily="18" charset="0"/>
                <a:ea typeface="Adobe Myungjo Std M" panose="02020600000000000000" pitchFamily="18" charset="-128"/>
              </a:rPr>
              <a:t>G</a:t>
            </a:r>
            <a:r>
              <a:rPr lang="en-IN" sz="3600" i="0" dirty="0" smtClean="0">
                <a:solidFill>
                  <a:srgbClr val="C00000"/>
                </a:solidFill>
                <a:latin typeface="Baskerville Old Face" panose="02020602080505020303" pitchFamily="18" charset="0"/>
                <a:ea typeface="Adobe Myungjo Std M" panose="02020600000000000000" pitchFamily="18" charset="-128"/>
              </a:rPr>
              <a:t>ain</a:t>
            </a:r>
            <a:endParaRPr lang="en-IN" sz="3600" dirty="0">
              <a:solidFill>
                <a:srgbClr val="C00000"/>
              </a:solidFill>
              <a:latin typeface="Baskerville Old Face" panose="02020602080505020303" pitchFamily="18" charset="0"/>
              <a:ea typeface="Adobe Myungjo Std M" panose="02020600000000000000" pitchFamily="18" charset="-128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081908" y="3464059"/>
            <a:ext cx="621449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IN" sz="2800" dirty="0" smtClean="0">
                <a:solidFill>
                  <a:srgbClr val="C00000"/>
                </a:solidFill>
                <a:latin typeface="OCR A Extended" panose="02010509020102010303" pitchFamily="50" charset="0"/>
                <a:cs typeface="Utsaah" panose="020B0604020202020204" pitchFamily="34" charset="0"/>
              </a:rPr>
              <a:t>Problem solving </a:t>
            </a:r>
            <a:r>
              <a:rPr lang="en-IN" sz="2800" dirty="0">
                <a:solidFill>
                  <a:srgbClr val="C00000"/>
                </a:solidFill>
                <a:latin typeface="OCR A Extended" panose="02010509020102010303" pitchFamily="50" charset="0"/>
                <a:cs typeface="Utsaah" panose="020B0604020202020204" pitchFamily="34" charset="0"/>
              </a:rPr>
              <a:t>c</a:t>
            </a:r>
            <a:r>
              <a:rPr lang="en-IN" sz="2800" dirty="0" smtClean="0">
                <a:solidFill>
                  <a:srgbClr val="C00000"/>
                </a:solidFill>
                <a:latin typeface="OCR A Extended" panose="02010509020102010303" pitchFamily="50" charset="0"/>
                <a:cs typeface="Utsaah" panose="020B0604020202020204" pitchFamily="34" charset="0"/>
              </a:rPr>
              <a:t>apability</a:t>
            </a:r>
          </a:p>
          <a:p>
            <a:pPr marL="342900" indent="-342900">
              <a:buFontTx/>
              <a:buChar char="-"/>
            </a:pPr>
            <a:r>
              <a:rPr lang="en-IN" sz="2800" dirty="0">
                <a:solidFill>
                  <a:srgbClr val="C00000"/>
                </a:solidFill>
                <a:latin typeface="OCR A Extended" panose="02010509020102010303" pitchFamily="50" charset="0"/>
                <a:cs typeface="Utsaah" panose="020B0604020202020204" pitchFamily="34" charset="0"/>
              </a:rPr>
              <a:t>Hand-eye </a:t>
            </a:r>
            <a:r>
              <a:rPr lang="en-IN" sz="2800" dirty="0" smtClean="0">
                <a:solidFill>
                  <a:srgbClr val="C00000"/>
                </a:solidFill>
                <a:latin typeface="OCR A Extended" panose="02010509020102010303" pitchFamily="50" charset="0"/>
                <a:cs typeface="Utsaah" panose="020B0604020202020204" pitchFamily="34" charset="0"/>
              </a:rPr>
              <a:t>coordination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9565" y="1099786"/>
            <a:ext cx="3204591" cy="196822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25" y="1671440"/>
            <a:ext cx="2917897" cy="158670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099" y="0"/>
            <a:ext cx="2917897" cy="163948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7359" y="5188303"/>
            <a:ext cx="2985157" cy="166969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4838" y="4848519"/>
            <a:ext cx="2845389" cy="194043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1793" y="4802616"/>
            <a:ext cx="3292207" cy="197532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73" y="3298360"/>
            <a:ext cx="2895600" cy="188994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2194" y="1113652"/>
            <a:ext cx="2809599" cy="1968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643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8241" y="2538189"/>
            <a:ext cx="7848600" cy="1984375"/>
          </a:xfrm>
        </p:spPr>
        <p:txBody>
          <a:bodyPr/>
          <a:lstStyle/>
          <a:p>
            <a:pPr marL="342900" indent="-342900" defTabSz="914400">
              <a:buFontTx/>
              <a:buChar char="-"/>
            </a:pPr>
            <a:r>
              <a:rPr lang="en-IN" sz="2800" dirty="0">
                <a:solidFill>
                  <a:srgbClr val="C00000"/>
                </a:solidFill>
                <a:latin typeface="OCR A Extended" panose="02010509020102010303" pitchFamily="50" charset="0"/>
                <a:cs typeface="Utsaah" panose="020B0604020202020204" pitchFamily="34" charset="0"/>
              </a:rPr>
              <a:t>F</a:t>
            </a:r>
            <a:r>
              <a:rPr lang="en-IN" sz="2800" dirty="0" smtClean="0">
                <a:solidFill>
                  <a:srgbClr val="C00000"/>
                </a:solidFill>
                <a:latin typeface="OCR A Extended" panose="02010509020102010303" pitchFamily="50" charset="0"/>
                <a:cs typeface="Utsaah" panose="020B0604020202020204" pitchFamily="34" charset="0"/>
              </a:rPr>
              <a:t>ine </a:t>
            </a:r>
            <a:r>
              <a:rPr lang="en-IN" sz="2800" dirty="0">
                <a:solidFill>
                  <a:srgbClr val="C00000"/>
                </a:solidFill>
                <a:latin typeface="OCR A Extended" panose="02010509020102010303" pitchFamily="50" charset="0"/>
                <a:cs typeface="Utsaah" panose="020B0604020202020204" pitchFamily="34" charset="0"/>
              </a:rPr>
              <a:t>motor and spatial skills</a:t>
            </a:r>
          </a:p>
          <a:p>
            <a:pPr marL="342900" indent="-342900" defTabSz="914400">
              <a:buFontTx/>
              <a:buChar char="-"/>
            </a:pPr>
            <a:r>
              <a:rPr lang="en-IN" sz="2800" dirty="0">
                <a:solidFill>
                  <a:srgbClr val="C00000"/>
                </a:solidFill>
                <a:latin typeface="OCR A Extended" panose="02010509020102010303" pitchFamily="50" charset="0"/>
                <a:cs typeface="Utsaah" panose="020B0604020202020204" pitchFamily="34" charset="0"/>
              </a:rPr>
              <a:t>Decision </a:t>
            </a:r>
            <a:r>
              <a:rPr lang="en-IN" sz="2800" dirty="0" smtClean="0">
                <a:solidFill>
                  <a:srgbClr val="C00000"/>
                </a:solidFill>
                <a:latin typeface="OCR A Extended" panose="02010509020102010303" pitchFamily="50" charset="0"/>
                <a:cs typeface="Utsaah" panose="020B0604020202020204" pitchFamily="34" charset="0"/>
              </a:rPr>
              <a:t>making</a:t>
            </a:r>
            <a:endParaRPr lang="en-IN" sz="2800" dirty="0">
              <a:solidFill>
                <a:srgbClr val="C00000"/>
              </a:solidFill>
              <a:latin typeface="OCR A Extended" panose="02010509020102010303" pitchFamily="50" charset="0"/>
              <a:cs typeface="Utsaah" panose="020B0604020202020204" pitchFamily="34" charset="0"/>
            </a:endParaRPr>
          </a:p>
          <a:p>
            <a:pPr marL="0" indent="0">
              <a:buNone/>
            </a:pPr>
            <a:endParaRPr lang="en-IN" sz="2000" dirty="0">
              <a:latin typeface="OCR A Extended" panose="02010509020102010303" pitchFamily="50" charset="0"/>
              <a:cs typeface="Utsaah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799" y="159235"/>
            <a:ext cx="3833029" cy="209074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749" y="159235"/>
            <a:ext cx="3849693" cy="205677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487" y="3684360"/>
            <a:ext cx="4081468" cy="211628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7915" y="3615895"/>
            <a:ext cx="4037400" cy="2157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290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0198" y="0"/>
            <a:ext cx="8991600" cy="6781800"/>
          </a:xfrm>
          <a:prstGeom prst="rect">
            <a:avLst/>
          </a:prstGeom>
          <a:solidFill>
            <a:srgbClr val="FBEBC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667000"/>
            <a:ext cx="7886700" cy="1325563"/>
          </a:xfrm>
        </p:spPr>
        <p:txBody>
          <a:bodyPr/>
          <a:lstStyle/>
          <a:p>
            <a:r>
              <a:rPr lang="en-US" dirty="0" smtClean="0">
                <a:solidFill>
                  <a:srgbClr val="C00000"/>
                </a:solidFill>
                <a:latin typeface="Algerian" panose="04020705040A02060702" pitchFamily="82" charset="0"/>
              </a:rPr>
              <a:t>But…. We lose…..</a:t>
            </a:r>
            <a:endParaRPr lang="en-US" dirty="0">
              <a:solidFill>
                <a:srgbClr val="C00000"/>
              </a:solidFill>
              <a:latin typeface="Algerian" panose="04020705040A02060702" pitchFamily="82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228600"/>
            <a:ext cx="4558401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294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2" y="0"/>
            <a:ext cx="9127816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414148" y="1816212"/>
            <a:ext cx="5623655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Clr>
                <a:srgbClr val="C00000"/>
              </a:buClr>
              <a:buFont typeface="OCR A Extended" panose="02010509020102010303" pitchFamily="50" charset="0"/>
              <a:buChar char="–"/>
            </a:pPr>
            <a:r>
              <a:rPr lang="en-IN" sz="2800" dirty="0" smtClean="0">
                <a:solidFill>
                  <a:srgbClr val="CC0000"/>
                </a:solidFill>
                <a:latin typeface="OCR A Extended" panose="02010509020102010303" pitchFamily="50" charset="0"/>
              </a:rPr>
              <a:t>Preoccupation</a:t>
            </a:r>
          </a:p>
          <a:p>
            <a:pPr marL="457200" indent="-457200">
              <a:buClr>
                <a:srgbClr val="C00000"/>
              </a:buClr>
              <a:buFont typeface="OCR A Extended" panose="02010509020102010303" pitchFamily="50" charset="0"/>
              <a:buChar char="–"/>
            </a:pPr>
            <a:r>
              <a:rPr lang="en-IN" sz="2800" dirty="0" smtClean="0">
                <a:solidFill>
                  <a:srgbClr val="CC0000"/>
                </a:solidFill>
                <a:latin typeface="OCR A Extended" panose="02010509020102010303" pitchFamily="50" charset="0"/>
              </a:rPr>
              <a:t>Headache</a:t>
            </a:r>
          </a:p>
          <a:p>
            <a:pPr marL="457200" indent="-457200">
              <a:buClr>
                <a:srgbClr val="C00000"/>
              </a:buClr>
              <a:buFont typeface="OCR A Extended" panose="02010509020102010303" pitchFamily="50" charset="0"/>
              <a:buChar char="–"/>
            </a:pPr>
            <a:r>
              <a:rPr lang="en-IN" sz="2800" dirty="0" smtClean="0">
                <a:solidFill>
                  <a:srgbClr val="CC0000"/>
                </a:solidFill>
                <a:latin typeface="OCR A Extended" panose="02010509020102010303" pitchFamily="50" charset="0"/>
              </a:rPr>
              <a:t>Strained eye</a:t>
            </a:r>
          </a:p>
          <a:p>
            <a:pPr marL="457200" indent="-457200">
              <a:buClr>
                <a:srgbClr val="C00000"/>
              </a:buClr>
              <a:buFont typeface="OCR A Extended" panose="02010509020102010303" pitchFamily="50" charset="0"/>
              <a:buChar char="–"/>
            </a:pPr>
            <a:r>
              <a:rPr lang="en-IN" sz="2800" dirty="0">
                <a:solidFill>
                  <a:srgbClr val="CC0000"/>
                </a:solidFill>
                <a:latin typeface="OCR A Extended" panose="02010509020102010303" pitchFamily="50" charset="0"/>
              </a:rPr>
              <a:t>Suffering </a:t>
            </a:r>
            <a:r>
              <a:rPr lang="en-IN" sz="2800" dirty="0" smtClean="0">
                <a:solidFill>
                  <a:srgbClr val="CC0000"/>
                </a:solidFill>
                <a:latin typeface="OCR A Extended" panose="02010509020102010303" pitchFamily="50" charset="0"/>
              </a:rPr>
              <a:t>relationships</a:t>
            </a:r>
          </a:p>
          <a:p>
            <a:pPr marL="457200" indent="-457200">
              <a:buClr>
                <a:srgbClr val="C00000"/>
              </a:buClr>
              <a:buFont typeface="OCR A Extended" panose="02010509020102010303" pitchFamily="50" charset="0"/>
              <a:buChar char="–"/>
            </a:pPr>
            <a:r>
              <a:rPr lang="en-IN" sz="2800" dirty="0">
                <a:solidFill>
                  <a:srgbClr val="CC0000"/>
                </a:solidFill>
                <a:latin typeface="OCR A Extended" panose="02010509020102010303" pitchFamily="50" charset="0"/>
              </a:rPr>
              <a:t>Increased a</a:t>
            </a:r>
            <a:r>
              <a:rPr lang="en-IN" sz="2800" dirty="0" smtClean="0">
                <a:solidFill>
                  <a:srgbClr val="CC0000"/>
                </a:solidFill>
                <a:latin typeface="OCR A Extended" panose="02010509020102010303" pitchFamily="50" charset="0"/>
              </a:rPr>
              <a:t>ggression</a:t>
            </a:r>
          </a:p>
          <a:p>
            <a:pPr marL="457200" indent="-457200">
              <a:buClr>
                <a:srgbClr val="C00000"/>
              </a:buClr>
              <a:buFont typeface="OCR A Extended" panose="02010509020102010303" pitchFamily="50" charset="0"/>
              <a:buChar char="–"/>
            </a:pPr>
            <a:r>
              <a:rPr lang="en-IN" sz="2800" dirty="0">
                <a:solidFill>
                  <a:srgbClr val="CC0000"/>
                </a:solidFill>
                <a:latin typeface="OCR A Extended" panose="02010509020102010303" pitchFamily="50" charset="0"/>
              </a:rPr>
              <a:t>Poor p</a:t>
            </a:r>
            <a:r>
              <a:rPr lang="en-IN" sz="2800" dirty="0" smtClean="0">
                <a:solidFill>
                  <a:srgbClr val="CC0000"/>
                </a:solidFill>
                <a:latin typeface="OCR A Extended" panose="02010509020102010303" pitchFamily="50" charset="0"/>
              </a:rPr>
              <a:t>erformance</a:t>
            </a:r>
            <a:endParaRPr lang="en-IN" sz="2800" dirty="0">
              <a:solidFill>
                <a:srgbClr val="CC0000"/>
              </a:solidFill>
              <a:latin typeface="OCR A Extended" panose="02010509020102010303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4295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41815" y="1911240"/>
            <a:ext cx="7886700" cy="4351338"/>
          </a:xfrm>
        </p:spPr>
        <p:txBody>
          <a:bodyPr>
            <a:normAutofit/>
          </a:bodyPr>
          <a:lstStyle/>
          <a:p>
            <a:pPr marL="457200" indent="-457200" defTabSz="914400">
              <a:buClr>
                <a:srgbClr val="C00000"/>
              </a:buClr>
              <a:buFont typeface="OCR A Extended" panose="02010509020102010303" pitchFamily="50" charset="0"/>
              <a:buChar char="–"/>
            </a:pPr>
            <a:r>
              <a:rPr lang="en-IN" sz="2800" dirty="0">
                <a:solidFill>
                  <a:srgbClr val="CC0000"/>
                </a:solidFill>
                <a:latin typeface="OCR A Extended" panose="02010509020102010303" pitchFamily="50" charset="0"/>
              </a:rPr>
              <a:t>Boxed games</a:t>
            </a:r>
          </a:p>
          <a:p>
            <a:pPr marL="457200" indent="-457200" defTabSz="914400">
              <a:buClr>
                <a:srgbClr val="C00000"/>
              </a:buClr>
              <a:buFont typeface="OCR A Extended" panose="02010509020102010303" pitchFamily="50" charset="0"/>
              <a:buChar char="–"/>
            </a:pPr>
            <a:r>
              <a:rPr lang="en-IN" sz="2800" dirty="0" smtClean="0">
                <a:solidFill>
                  <a:srgbClr val="CC0000"/>
                </a:solidFill>
                <a:latin typeface="OCR A Extended" panose="02010509020102010303" pitchFamily="50" charset="0"/>
              </a:rPr>
              <a:t>Digital download</a:t>
            </a:r>
            <a:endParaRPr lang="en-IN" sz="2800" dirty="0">
              <a:solidFill>
                <a:srgbClr val="CC0000"/>
              </a:solidFill>
              <a:latin typeface="OCR A Extended" panose="02010509020102010303" pitchFamily="50" charset="0"/>
            </a:endParaRPr>
          </a:p>
          <a:p>
            <a:pPr marL="457200" indent="-457200" defTabSz="914400">
              <a:buClr>
                <a:srgbClr val="C00000"/>
              </a:buClr>
              <a:buFont typeface="OCR A Extended" panose="02010509020102010303" pitchFamily="50" charset="0"/>
              <a:buChar char="–"/>
            </a:pPr>
            <a:r>
              <a:rPr lang="en-IN" sz="2800" dirty="0">
                <a:solidFill>
                  <a:srgbClr val="CC0000"/>
                </a:solidFill>
                <a:latin typeface="OCR A Extended" panose="02010509020102010303" pitchFamily="50" charset="0"/>
              </a:rPr>
              <a:t>Mobile storefronts</a:t>
            </a:r>
          </a:p>
          <a:p>
            <a:pPr marL="457200" indent="-457200" defTabSz="914400">
              <a:buClr>
                <a:srgbClr val="C00000"/>
              </a:buClr>
              <a:buFont typeface="OCR A Extended" panose="02010509020102010303" pitchFamily="50" charset="0"/>
              <a:buChar char="–"/>
            </a:pPr>
            <a:r>
              <a:rPr lang="en-IN" sz="2800" dirty="0">
                <a:solidFill>
                  <a:srgbClr val="CC0000"/>
                </a:solidFill>
                <a:latin typeface="OCR A Extended" panose="02010509020102010303" pitchFamily="50" charset="0"/>
              </a:rPr>
              <a:t>Subscription</a:t>
            </a:r>
          </a:p>
          <a:p>
            <a:pPr marL="457200" indent="-457200" defTabSz="914400">
              <a:buClr>
                <a:srgbClr val="C00000"/>
              </a:buClr>
              <a:buFont typeface="OCR A Extended" panose="02010509020102010303" pitchFamily="50" charset="0"/>
              <a:buChar char="–"/>
            </a:pPr>
            <a:r>
              <a:rPr lang="en-IN" sz="2800" dirty="0" smtClean="0">
                <a:solidFill>
                  <a:srgbClr val="CC0000"/>
                </a:solidFill>
                <a:latin typeface="OCR A Extended" panose="02010509020102010303" pitchFamily="50" charset="0"/>
              </a:rPr>
              <a:t>Free-to-play: freemium</a:t>
            </a:r>
            <a:endParaRPr lang="en-IN" sz="2800" dirty="0">
              <a:solidFill>
                <a:srgbClr val="CC0000"/>
              </a:solidFill>
              <a:latin typeface="OCR A Extended" panose="02010509020102010303" pitchFamily="50" charset="0"/>
            </a:endParaRPr>
          </a:p>
          <a:p>
            <a:pPr marL="457200" indent="-457200" defTabSz="914400">
              <a:buClr>
                <a:srgbClr val="C00000"/>
              </a:buClr>
              <a:buFont typeface="OCR A Extended" panose="02010509020102010303" pitchFamily="50" charset="0"/>
              <a:buChar char="–"/>
            </a:pPr>
            <a:r>
              <a:rPr lang="en-IN" sz="2800" dirty="0">
                <a:solidFill>
                  <a:srgbClr val="CC0000"/>
                </a:solidFill>
                <a:latin typeface="OCR A Extended" panose="02010509020102010303" pitchFamily="50" charset="0"/>
              </a:rPr>
              <a:t>Social networking games</a:t>
            </a:r>
            <a:endParaRPr lang="en-US" sz="2800" dirty="0">
              <a:solidFill>
                <a:srgbClr val="CC0000"/>
              </a:solidFill>
              <a:latin typeface="OCR A Extended" panose="02010509020102010303" pitchFamily="50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2323" y="2096945"/>
            <a:ext cx="1965960" cy="19659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5550" y="-13901"/>
            <a:ext cx="2838450" cy="191868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30" r="15447" b="-474"/>
          <a:stretch/>
        </p:blipFill>
        <p:spPr>
          <a:xfrm>
            <a:off x="6858000" y="2306148"/>
            <a:ext cx="2169582" cy="19526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4724400"/>
            <a:ext cx="3221516" cy="21336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33"/>
          <a:stretch/>
        </p:blipFill>
        <p:spPr>
          <a:xfrm>
            <a:off x="8263" y="-24025"/>
            <a:ext cx="2883564" cy="192881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29187"/>
            <a:ext cx="3314398" cy="192881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1827" y="-20353"/>
            <a:ext cx="3413723" cy="192514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41388" y="5331618"/>
            <a:ext cx="2514600" cy="11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17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263" y="1143000"/>
            <a:ext cx="9144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13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334198053"/>
              </p:ext>
            </p:extLst>
          </p:nvPr>
        </p:nvGraphicFramePr>
        <p:xfrm>
          <a:off x="76200" y="304800"/>
          <a:ext cx="4648200" cy="6629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10" name="Diagram 9"/>
          <p:cNvGraphicFramePr/>
          <p:nvPr>
            <p:extLst>
              <p:ext uri="{D42A27DB-BD31-4B8C-83A1-F6EECF244321}">
                <p14:modId xmlns:p14="http://schemas.microsoft.com/office/powerpoint/2010/main" val="4293053402"/>
              </p:ext>
            </p:extLst>
          </p:nvPr>
        </p:nvGraphicFramePr>
        <p:xfrm>
          <a:off x="4724400" y="304800"/>
          <a:ext cx="4419600" cy="6629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4082853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362" y="0"/>
            <a:ext cx="9167813" cy="6858000"/>
          </a:xfrm>
        </p:spPr>
      </p:pic>
    </p:spTree>
    <p:extLst>
      <p:ext uri="{BB962C8B-B14F-4D97-AF65-F5344CB8AC3E}">
        <p14:creationId xmlns:p14="http://schemas.microsoft.com/office/powerpoint/2010/main" val="616245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8335</TotalTime>
  <Words>356</Words>
  <Application>Microsoft Office PowerPoint</Application>
  <PresentationFormat>On-screen Show (4:3)</PresentationFormat>
  <Paragraphs>87</Paragraphs>
  <Slides>17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32" baseType="lpstr">
      <vt:lpstr>Adobe Myungjo Std M</vt:lpstr>
      <vt:lpstr>Agency FB</vt:lpstr>
      <vt:lpstr>Algerian</vt:lpstr>
      <vt:lpstr>Arial</vt:lpstr>
      <vt:lpstr>Baskerville Old Face</vt:lpstr>
      <vt:lpstr>Calibri</vt:lpstr>
      <vt:lpstr>Calibri Light</vt:lpstr>
      <vt:lpstr>Chiller</vt:lpstr>
      <vt:lpstr>Comic Sans MS</vt:lpstr>
      <vt:lpstr>OCR A Extended</vt:lpstr>
      <vt:lpstr>Rockwell Condensed</vt:lpstr>
      <vt:lpstr>Utsaah</vt:lpstr>
      <vt:lpstr>Wingdings</vt:lpstr>
      <vt:lpstr>Wingdings 2</vt:lpstr>
      <vt:lpstr>Office Theme</vt:lpstr>
      <vt:lpstr>PowerPoint Presentation</vt:lpstr>
      <vt:lpstr>PowerPoint Presentation</vt:lpstr>
      <vt:lpstr>PowerPoint Presentation</vt:lpstr>
      <vt:lpstr>But…. We lose…..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Facebook Contents and privacy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ashwika</dc:creator>
  <cp:lastModifiedBy>Reshmy  Pv</cp:lastModifiedBy>
  <cp:revision>93</cp:revision>
  <dcterms:created xsi:type="dcterms:W3CDTF">2016-10-06T03:48:53Z</dcterms:created>
  <dcterms:modified xsi:type="dcterms:W3CDTF">2016-12-30T08:47:00Z</dcterms:modified>
</cp:coreProperties>
</file>